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4.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76" r:id="rId5"/>
    <p:sldMasterId id="2147483680" r:id="rId6"/>
    <p:sldMasterId id="2147483684" r:id="rId7"/>
    <p:sldMasterId id="2147483688" r:id="rId8"/>
  </p:sldMasterIdLst>
  <p:notesMasterIdLst>
    <p:notesMasterId r:id="rId21"/>
  </p:notesMasterIdLst>
  <p:sldIdLst>
    <p:sldId id="261" r:id="rId9"/>
    <p:sldId id="262" r:id="rId10"/>
    <p:sldId id="276" r:id="rId11"/>
    <p:sldId id="279" r:id="rId12"/>
    <p:sldId id="281" r:id="rId13"/>
    <p:sldId id="282" r:id="rId14"/>
    <p:sldId id="278" r:id="rId15"/>
    <p:sldId id="280" r:id="rId16"/>
    <p:sldId id="283" r:id="rId17"/>
    <p:sldId id="284" r:id="rId18"/>
    <p:sldId id="285" r:id="rId19"/>
    <p:sldId id="277" r:id="rId20"/>
  </p:sldIdLst>
  <p:sldSz cx="9144000" cy="6858000" type="screen4x3"/>
  <p:notesSz cx="6799263" cy="9929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D46FB7-3F3C-614B-9A1B-73118C93600C}" v="45" dt="2020-05-05T07:29:06.959"/>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Style moyen 4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929F9F4-4A8F-4326-A1B4-22849713DDAB}" styleName="Style foncé 1 - Accentuation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B9631B5-78F2-41C9-869B-9F39066F8104}" styleName="Style moyen 3 - Accentuation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64" autoAdjust="0"/>
    <p:restoredTop sz="94660"/>
  </p:normalViewPr>
  <p:slideViewPr>
    <p:cSldViewPr snapToGrid="0">
      <p:cViewPr varScale="1">
        <p:scale>
          <a:sx n="59" d="100"/>
          <a:sy n="59" d="100"/>
        </p:scale>
        <p:origin x="12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viewProps" Target="viewProps.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59E8F1-EEC8-46F8-AE12-0B3BCAC9688D}" type="doc">
      <dgm:prSet loTypeId="urn:microsoft.com/office/officeart/2008/layout/VerticalCurvedList" loCatId="list" qsTypeId="urn:microsoft.com/office/officeart/2005/8/quickstyle/simple1" qsCatId="simple" csTypeId="urn:microsoft.com/office/officeart/2005/8/colors/accent4_5" csCatId="accent4" phldr="1"/>
      <dgm:spPr/>
      <dgm:t>
        <a:bodyPr/>
        <a:lstStyle/>
        <a:p>
          <a:endParaRPr lang="fr-FR"/>
        </a:p>
      </dgm:t>
    </dgm:pt>
    <dgm:pt modelId="{10B7F377-0905-4BF4-9F8C-78F92EA4425B}">
      <dgm:prSet phldrT="[Texte]" custT="1"/>
      <dgm:spPr/>
      <dgm:t>
        <a:bodyPr/>
        <a:lstStyle/>
        <a:p>
          <a:r>
            <a:rPr kumimoji="0" lang="fr-FR" sz="1050" b="1" dirty="0">
              <a:effectLst/>
              <a:latin typeface="Lucida Sans" panose="020B0602030504020204" pitchFamily="34" charset="0"/>
              <a:ea typeface="Calibri"/>
              <a:cs typeface="Arial"/>
            </a:rPr>
            <a:t>En la contextualisant à un domaine de recherche et/ ou d’application</a:t>
          </a:r>
        </a:p>
        <a:p>
          <a:pPr rtl="0"/>
          <a:r>
            <a:rPr kumimoji="0" lang="fr-FR" sz="1050" b="1" dirty="0">
              <a:effectLst/>
              <a:latin typeface="Lucida Sans" panose="020B0602030504020204" pitchFamily="34" charset="0"/>
              <a:ea typeface="Calibri"/>
              <a:cs typeface="Arial"/>
            </a:rPr>
            <a:t>En </a:t>
          </a:r>
          <a:r>
            <a:rPr lang="fr-FR" sz="1050" b="1" dirty="0">
              <a:effectLst/>
              <a:latin typeface="Lucida Sans" panose="020B0602030504020204" pitchFamily="34" charset="0"/>
              <a:ea typeface="Calibri"/>
              <a:cs typeface="Arial"/>
            </a:rPr>
            <a:t>s'assurant de la complétude de sa recherche documentaire en</a:t>
          </a:r>
          <a:r>
            <a:rPr kumimoji="0" lang="fr-FR" sz="1050" b="1" dirty="0">
              <a:effectLst/>
              <a:latin typeface="Lucida Sans" panose="020B0602030504020204" pitchFamily="34" charset="0"/>
              <a:ea typeface="Calibri"/>
              <a:cs typeface="Arial"/>
            </a:rPr>
            <a:t> lien avec une thématique</a:t>
          </a:r>
          <a:r>
            <a:rPr kumimoji="0" lang="fr-FR" sz="1050" b="1" baseline="0" dirty="0">
              <a:effectLst/>
              <a:latin typeface="Lucida Sans" panose="020B0602030504020204" pitchFamily="34" charset="0"/>
              <a:ea typeface="Calibri"/>
              <a:cs typeface="Arial"/>
            </a:rPr>
            <a:t> </a:t>
          </a:r>
          <a:r>
            <a:rPr lang="fr-FR" sz="1050" b="1" dirty="0">
              <a:effectLst/>
              <a:latin typeface="Lucida Sans" panose="020B0602030504020204" pitchFamily="34" charset="0"/>
              <a:ea typeface="Calibri"/>
              <a:cs typeface="Arial"/>
            </a:rPr>
            <a:t>donnée</a:t>
          </a:r>
          <a:endParaRPr lang="fr-FR" sz="1050" b="1" i="0" u="none" strike="noStrike" noProof="0" dirty="0">
            <a:effectLst/>
            <a:latin typeface="Lucida Sans" panose="020B0602030504020204" pitchFamily="34" charset="0"/>
          </a:endParaRPr>
        </a:p>
        <a:p>
          <a:r>
            <a:rPr lang="fr-FR" sz="1050" b="1" i="0" u="none" strike="noStrike" noProof="0" dirty="0">
              <a:effectLst/>
              <a:latin typeface="Lucida Sans" panose="020B0602030504020204" pitchFamily="34" charset="0"/>
            </a:rPr>
            <a:t>En adoptant une déontologie documentaire </a:t>
          </a:r>
        </a:p>
        <a:p>
          <a:pPr rtl="0"/>
          <a:r>
            <a:rPr kumimoji="0" lang="fr-FR" sz="1050" b="1" dirty="0">
              <a:effectLst/>
              <a:latin typeface="Lucida Sans" panose="020B0602030504020204" pitchFamily="34" charset="0"/>
              <a:ea typeface="Calibri"/>
              <a:cs typeface="Arial"/>
            </a:rPr>
            <a:t>En validant ses sources</a:t>
          </a:r>
        </a:p>
        <a:p>
          <a:pPr rtl="0"/>
          <a:r>
            <a:rPr kumimoji="0" lang="fr-FR" sz="1050" b="1" dirty="0">
              <a:effectLst/>
              <a:latin typeface="Lucida Sans" panose="020B0602030504020204" pitchFamily="34" charset="0"/>
              <a:ea typeface="Calibri"/>
              <a:cs typeface="Arial"/>
            </a:rPr>
            <a:t>En</a:t>
          </a:r>
          <a:r>
            <a:rPr kumimoji="0" lang="fr-FR" sz="1050" b="1" baseline="0" dirty="0">
              <a:effectLst/>
              <a:latin typeface="Lucida Sans" panose="020B0602030504020204" pitchFamily="34" charset="0"/>
              <a:ea typeface="Calibri"/>
              <a:cs typeface="Arial"/>
            </a:rPr>
            <a:t> faisant preuve d’un esprit critique</a:t>
          </a:r>
          <a:endParaRPr lang="fr-FR" sz="1050" b="1" dirty="0">
            <a:latin typeface="Lucida Sans" panose="020B0602030504020204" pitchFamily="34" charset="0"/>
          </a:endParaRPr>
        </a:p>
      </dgm:t>
    </dgm:pt>
    <dgm:pt modelId="{1F8ED280-8387-448D-A9FF-BA60A90C1EA9}" type="parTrans" cxnId="{1C99FEF0-D914-4EAA-812D-0C8646CAE635}">
      <dgm:prSet/>
      <dgm:spPr/>
      <dgm:t>
        <a:bodyPr/>
        <a:lstStyle/>
        <a:p>
          <a:endParaRPr lang="fr-FR">
            <a:latin typeface="Lucida Sans" panose="020B0602030504020204" pitchFamily="34" charset="0"/>
          </a:endParaRPr>
        </a:p>
      </dgm:t>
    </dgm:pt>
    <dgm:pt modelId="{6259E3B4-20C0-44AF-A69D-BF029369EF9C}" type="sibTrans" cxnId="{1C99FEF0-D914-4EAA-812D-0C8646CAE635}">
      <dgm:prSet/>
      <dgm:spPr/>
      <dgm:t>
        <a:bodyPr/>
        <a:lstStyle/>
        <a:p>
          <a:endParaRPr lang="fr-FR">
            <a:latin typeface="Lucida Sans" panose="020B0602030504020204" pitchFamily="34" charset="0"/>
          </a:endParaRPr>
        </a:p>
      </dgm:t>
    </dgm:pt>
    <dgm:pt modelId="{0263F831-D431-451F-AD96-46D719BFA378}">
      <dgm:prSet phldrT="[Texte]" custT="1"/>
      <dgm:spPr/>
      <dgm:t>
        <a:bodyPr/>
        <a:lstStyle/>
        <a:p>
          <a:pPr rtl="0"/>
          <a:r>
            <a:rPr kumimoji="0" lang="fr-FR" sz="1050" b="1">
              <a:effectLst/>
              <a:latin typeface="Lucida Sans" panose="020B0602030504020204" pitchFamily="34" charset="0"/>
              <a:ea typeface="Calibri"/>
              <a:cs typeface="Arial"/>
            </a:rPr>
            <a:t>Dans le cadre d'un travail universitaire formalisé </a:t>
          </a:r>
        </a:p>
        <a:p>
          <a:r>
            <a:rPr kumimoji="0" lang="fr-FR" sz="1050" b="1">
              <a:effectLst/>
              <a:latin typeface="Lucida Sans" panose="020B0602030504020204" pitchFamily="34" charset="0"/>
              <a:ea typeface="Calibri"/>
              <a:cs typeface="Arial"/>
            </a:rPr>
            <a:t>Dans le cadre d'une recherche scientifique</a:t>
          </a:r>
          <a:r>
            <a:rPr lang="fr-FR" sz="1000">
              <a:effectLst/>
              <a:latin typeface="Lucida Sans" panose="020B0602030504020204" pitchFamily="34" charset="0"/>
              <a:ea typeface="Calibri"/>
              <a:cs typeface="Arial"/>
            </a:rPr>
            <a:t> </a:t>
          </a:r>
          <a:endParaRPr lang="fr-FR" sz="1000">
            <a:latin typeface="Lucida Sans" panose="020B0602030504020204" pitchFamily="34" charset="0"/>
          </a:endParaRPr>
        </a:p>
        <a:p>
          <a:pPr rtl="0"/>
          <a:r>
            <a:rPr kumimoji="0" lang="fr-FR" sz="1050" b="1">
              <a:effectLst/>
              <a:latin typeface="Lucida Sans" panose="020B0602030504020204" pitchFamily="34" charset="0"/>
              <a:ea typeface="Calibri"/>
              <a:cs typeface="Arial"/>
            </a:rPr>
            <a:t>Dans le cadre d'une veille documentaire universitaire, professionnelle et personnelle </a:t>
          </a:r>
          <a:endParaRPr kumimoji="0" lang="fr-FR" sz="1050" b="1" dirty="0">
            <a:effectLst/>
            <a:latin typeface="Lucida Sans" panose="020B0602030504020204" pitchFamily="34" charset="0"/>
            <a:ea typeface="Calibri"/>
            <a:cs typeface="Arial"/>
          </a:endParaRPr>
        </a:p>
      </dgm:t>
    </dgm:pt>
    <dgm:pt modelId="{B2172EEE-A31C-4732-AAC0-7FA00DF4AFA7}" type="parTrans" cxnId="{CB29F6DF-6C36-4154-9CEB-95F8FE75F243}">
      <dgm:prSet/>
      <dgm:spPr/>
      <dgm:t>
        <a:bodyPr/>
        <a:lstStyle/>
        <a:p>
          <a:endParaRPr lang="fr-FR">
            <a:latin typeface="Lucida Sans" panose="020B0602030504020204" pitchFamily="34" charset="0"/>
          </a:endParaRPr>
        </a:p>
      </dgm:t>
    </dgm:pt>
    <dgm:pt modelId="{6EF145AD-2F6F-4CF0-BF1B-97E7CA442717}" type="sibTrans" cxnId="{CB29F6DF-6C36-4154-9CEB-95F8FE75F243}">
      <dgm:prSet/>
      <dgm:spPr/>
      <dgm:t>
        <a:bodyPr/>
        <a:lstStyle/>
        <a:p>
          <a:endParaRPr lang="fr-FR">
            <a:latin typeface="Lucida Sans" panose="020B0602030504020204" pitchFamily="34" charset="0"/>
          </a:endParaRPr>
        </a:p>
      </dgm:t>
    </dgm:pt>
    <dgm:pt modelId="{8A6C25E1-7308-4A73-B28A-D6008A33E2DD}">
      <dgm:prSet phldrT="[Texte]" custT="1"/>
      <dgm:spPr/>
      <dgm:t>
        <a:bodyPr/>
        <a:lstStyle/>
        <a:p>
          <a:pPr rtl="0"/>
          <a:r>
            <a:rPr kumimoji="0" lang="fr-FR" sz="1050" b="1">
              <a:effectLst/>
              <a:latin typeface="Lucida Sans" panose="020B0602030504020204" pitchFamily="34" charset="0"/>
              <a:ea typeface="Calibri"/>
              <a:cs typeface="Arial"/>
            </a:rPr>
            <a:t>Définir l'objet de sa recherche et ses contours </a:t>
          </a:r>
        </a:p>
        <a:p>
          <a:pPr rtl="0"/>
          <a:r>
            <a:rPr kumimoji="0" lang="fr-FR" sz="1050" b="1">
              <a:effectLst/>
              <a:latin typeface="Lucida Sans" panose="020B0602030504020204" pitchFamily="34" charset="0"/>
              <a:ea typeface="Calibri"/>
              <a:cs typeface="Arial"/>
            </a:rPr>
            <a:t>Mobiliser les outils documentaires adéquats </a:t>
          </a:r>
        </a:p>
        <a:p>
          <a:pPr rtl="0"/>
          <a:r>
            <a:rPr kumimoji="0" lang="fr-FR" sz="1050" b="1">
              <a:effectLst/>
              <a:latin typeface="Lucida Sans" panose="020B0602030504020204" pitchFamily="34" charset="0"/>
              <a:ea typeface="Calibri"/>
              <a:cs typeface="Arial"/>
            </a:rPr>
            <a:t>Qualifier une source d'information </a:t>
          </a:r>
        </a:p>
        <a:p>
          <a:pPr rtl="0"/>
          <a:r>
            <a:rPr kumimoji="0" lang="fr-FR" sz="1050" b="1">
              <a:effectLst/>
              <a:latin typeface="Lucida Sans" panose="020B0602030504020204" pitchFamily="34" charset="0"/>
              <a:ea typeface="Calibri"/>
              <a:cs typeface="Arial"/>
            </a:rPr>
            <a:t>Évaluer la pertinence d'une ressource documentaire </a:t>
          </a:r>
        </a:p>
        <a:p>
          <a:pPr rtl="0"/>
          <a:r>
            <a:rPr kumimoji="0" lang="fr-FR" sz="1050" b="1">
              <a:effectLst/>
              <a:latin typeface="Lucida Sans" panose="020B0602030504020204" pitchFamily="34" charset="0"/>
              <a:ea typeface="Calibri"/>
              <a:cs typeface="Arial"/>
            </a:rPr>
            <a:t>Construire une bibliographie pertinente </a:t>
          </a:r>
        </a:p>
        <a:p>
          <a:pPr rtl="0"/>
          <a:r>
            <a:rPr kumimoji="0" lang="fr-FR" sz="1050" b="1">
              <a:effectLst/>
              <a:latin typeface="Lucida Sans" panose="020B0602030504020204" pitchFamily="34" charset="0"/>
              <a:ea typeface="Calibri"/>
              <a:cs typeface="Arial"/>
            </a:rPr>
            <a:t>Citer correctement les sources en respectant le formalisme et la déontologie documentaire </a:t>
          </a:r>
          <a:endParaRPr kumimoji="0" lang="fr-FR" sz="1050" b="1" dirty="0">
            <a:effectLst/>
            <a:latin typeface="Lucida Sans" panose="020B0602030504020204" pitchFamily="34" charset="0"/>
            <a:ea typeface="Calibri"/>
            <a:cs typeface="Arial"/>
          </a:endParaRPr>
        </a:p>
      </dgm:t>
    </dgm:pt>
    <dgm:pt modelId="{1F913E93-136A-4F50-864F-84509EC9173C}" type="parTrans" cxnId="{A450EFC6-BB97-4960-8995-7DEA8FE589F6}">
      <dgm:prSet/>
      <dgm:spPr/>
      <dgm:t>
        <a:bodyPr/>
        <a:lstStyle/>
        <a:p>
          <a:endParaRPr lang="fr-FR">
            <a:latin typeface="Lucida Sans" panose="020B0602030504020204" pitchFamily="34" charset="0"/>
          </a:endParaRPr>
        </a:p>
      </dgm:t>
    </dgm:pt>
    <dgm:pt modelId="{6909CCF9-6411-4A01-B127-053A46E8CAF7}" type="sibTrans" cxnId="{A450EFC6-BB97-4960-8995-7DEA8FE589F6}">
      <dgm:prSet/>
      <dgm:spPr/>
      <dgm:t>
        <a:bodyPr/>
        <a:lstStyle/>
        <a:p>
          <a:endParaRPr lang="fr-FR">
            <a:latin typeface="Lucida Sans" panose="020B0602030504020204" pitchFamily="34" charset="0"/>
          </a:endParaRPr>
        </a:p>
      </dgm:t>
    </dgm:pt>
    <dgm:pt modelId="{19A5C5CA-5727-47AA-A2D8-D24C95DBF687}" type="pres">
      <dgm:prSet presAssocID="{FE59E8F1-EEC8-46F8-AE12-0B3BCAC9688D}" presName="Name0" presStyleCnt="0">
        <dgm:presLayoutVars>
          <dgm:chMax val="7"/>
          <dgm:chPref val="7"/>
          <dgm:dir/>
        </dgm:presLayoutVars>
      </dgm:prSet>
      <dgm:spPr/>
      <dgm:t>
        <a:bodyPr/>
        <a:lstStyle/>
        <a:p>
          <a:endParaRPr lang="fr-FR"/>
        </a:p>
      </dgm:t>
    </dgm:pt>
    <dgm:pt modelId="{64D3A007-7EB5-42D6-8011-2DF245971F11}" type="pres">
      <dgm:prSet presAssocID="{FE59E8F1-EEC8-46F8-AE12-0B3BCAC9688D}" presName="Name1" presStyleCnt="0"/>
      <dgm:spPr/>
    </dgm:pt>
    <dgm:pt modelId="{AC77C05E-7025-473D-8232-6F6C6F8102BF}" type="pres">
      <dgm:prSet presAssocID="{FE59E8F1-EEC8-46F8-AE12-0B3BCAC9688D}" presName="cycle" presStyleCnt="0"/>
      <dgm:spPr/>
    </dgm:pt>
    <dgm:pt modelId="{15573B44-6E95-450C-8F4E-097C1A959FB2}" type="pres">
      <dgm:prSet presAssocID="{FE59E8F1-EEC8-46F8-AE12-0B3BCAC9688D}" presName="srcNode" presStyleLbl="node1" presStyleIdx="0" presStyleCnt="3"/>
      <dgm:spPr/>
    </dgm:pt>
    <dgm:pt modelId="{39B8147D-EC98-4FB8-AEE7-EF59C9B704C1}" type="pres">
      <dgm:prSet presAssocID="{FE59E8F1-EEC8-46F8-AE12-0B3BCAC9688D}" presName="conn" presStyleLbl="parChTrans1D2" presStyleIdx="0" presStyleCnt="1"/>
      <dgm:spPr/>
      <dgm:t>
        <a:bodyPr/>
        <a:lstStyle/>
        <a:p>
          <a:endParaRPr lang="fr-FR"/>
        </a:p>
      </dgm:t>
    </dgm:pt>
    <dgm:pt modelId="{1DEA4B02-1A96-4B8F-BAA5-2E10293F3432}" type="pres">
      <dgm:prSet presAssocID="{FE59E8F1-EEC8-46F8-AE12-0B3BCAC9688D}" presName="extraNode" presStyleLbl="node1" presStyleIdx="0" presStyleCnt="3"/>
      <dgm:spPr/>
    </dgm:pt>
    <dgm:pt modelId="{25C6C198-74CB-4863-B180-16F1C7B1325C}" type="pres">
      <dgm:prSet presAssocID="{FE59E8F1-EEC8-46F8-AE12-0B3BCAC9688D}" presName="dstNode" presStyleLbl="node1" presStyleIdx="0" presStyleCnt="3"/>
      <dgm:spPr/>
    </dgm:pt>
    <dgm:pt modelId="{E25481B8-EA14-48AD-B6B6-C45860EBE9C3}" type="pres">
      <dgm:prSet presAssocID="{10B7F377-0905-4BF4-9F8C-78F92EA4425B}" presName="text_1" presStyleLbl="node1" presStyleIdx="0" presStyleCnt="3" custScaleY="129098">
        <dgm:presLayoutVars>
          <dgm:bulletEnabled val="1"/>
        </dgm:presLayoutVars>
      </dgm:prSet>
      <dgm:spPr/>
      <dgm:t>
        <a:bodyPr/>
        <a:lstStyle/>
        <a:p>
          <a:endParaRPr lang="fr-FR"/>
        </a:p>
      </dgm:t>
    </dgm:pt>
    <dgm:pt modelId="{BA671379-1FA7-46AB-97AE-FBF6628CDD71}" type="pres">
      <dgm:prSet presAssocID="{10B7F377-0905-4BF4-9F8C-78F92EA4425B}" presName="accent_1" presStyleCnt="0"/>
      <dgm:spPr/>
    </dgm:pt>
    <dgm:pt modelId="{022670E4-1837-46F9-A660-821F84E16E09}" type="pres">
      <dgm:prSet presAssocID="{10B7F377-0905-4BF4-9F8C-78F92EA4425B}" presName="accentRepeatNode" presStyleLbl="solidFgAcc1" presStyleIdx="0" presStyleCnt="3"/>
      <dgm:spPr/>
    </dgm:pt>
    <dgm:pt modelId="{8EB43266-6F91-4DCA-B1D2-B97A9B78461D}" type="pres">
      <dgm:prSet presAssocID="{0263F831-D431-451F-AD96-46D719BFA378}" presName="text_2" presStyleLbl="node1" presStyleIdx="1" presStyleCnt="3" custScaleY="129098">
        <dgm:presLayoutVars>
          <dgm:bulletEnabled val="1"/>
        </dgm:presLayoutVars>
      </dgm:prSet>
      <dgm:spPr/>
      <dgm:t>
        <a:bodyPr/>
        <a:lstStyle/>
        <a:p>
          <a:endParaRPr lang="fr-FR"/>
        </a:p>
      </dgm:t>
    </dgm:pt>
    <dgm:pt modelId="{5A69ABED-093D-4FFC-9529-B250F6F1F78E}" type="pres">
      <dgm:prSet presAssocID="{0263F831-D431-451F-AD96-46D719BFA378}" presName="accent_2" presStyleCnt="0"/>
      <dgm:spPr/>
    </dgm:pt>
    <dgm:pt modelId="{61B5411E-9E36-4A8F-8E29-2DAF473A7204}" type="pres">
      <dgm:prSet presAssocID="{0263F831-D431-451F-AD96-46D719BFA378}" presName="accentRepeatNode" presStyleLbl="solidFgAcc1" presStyleIdx="1" presStyleCnt="3"/>
      <dgm:spPr/>
    </dgm:pt>
    <dgm:pt modelId="{7E2C36AD-3428-4930-A797-1EBA63E42C16}" type="pres">
      <dgm:prSet presAssocID="{8A6C25E1-7308-4A73-B28A-D6008A33E2DD}" presName="text_3" presStyleLbl="node1" presStyleIdx="2" presStyleCnt="3" custScaleY="129098">
        <dgm:presLayoutVars>
          <dgm:bulletEnabled val="1"/>
        </dgm:presLayoutVars>
      </dgm:prSet>
      <dgm:spPr/>
      <dgm:t>
        <a:bodyPr/>
        <a:lstStyle/>
        <a:p>
          <a:endParaRPr lang="fr-FR"/>
        </a:p>
      </dgm:t>
    </dgm:pt>
    <dgm:pt modelId="{85A058E7-626E-414C-87F1-2F8A4F64DB5E}" type="pres">
      <dgm:prSet presAssocID="{8A6C25E1-7308-4A73-B28A-D6008A33E2DD}" presName="accent_3" presStyleCnt="0"/>
      <dgm:spPr/>
    </dgm:pt>
    <dgm:pt modelId="{E0883350-F9FA-4FA6-8F89-C443700004DE}" type="pres">
      <dgm:prSet presAssocID="{8A6C25E1-7308-4A73-B28A-D6008A33E2DD}" presName="accentRepeatNode" presStyleLbl="solidFgAcc1" presStyleIdx="2" presStyleCnt="3"/>
      <dgm:spPr/>
    </dgm:pt>
  </dgm:ptLst>
  <dgm:cxnLst>
    <dgm:cxn modelId="{21144953-917F-46F0-9E46-02E5DA2977BE}" type="presOf" srcId="{0263F831-D431-451F-AD96-46D719BFA378}" destId="{8EB43266-6F91-4DCA-B1D2-B97A9B78461D}" srcOrd="0" destOrd="0" presId="urn:microsoft.com/office/officeart/2008/layout/VerticalCurvedList"/>
    <dgm:cxn modelId="{1A2C188C-65FB-437A-91D2-380959028C2B}" type="presOf" srcId="{8A6C25E1-7308-4A73-B28A-D6008A33E2DD}" destId="{7E2C36AD-3428-4930-A797-1EBA63E42C16}" srcOrd="0" destOrd="0" presId="urn:microsoft.com/office/officeart/2008/layout/VerticalCurvedList"/>
    <dgm:cxn modelId="{A450EFC6-BB97-4960-8995-7DEA8FE589F6}" srcId="{FE59E8F1-EEC8-46F8-AE12-0B3BCAC9688D}" destId="{8A6C25E1-7308-4A73-B28A-D6008A33E2DD}" srcOrd="2" destOrd="0" parTransId="{1F913E93-136A-4F50-864F-84509EC9173C}" sibTransId="{6909CCF9-6411-4A01-B127-053A46E8CAF7}"/>
    <dgm:cxn modelId="{30134427-48D0-4318-9E07-BA2C649FB68E}" type="presOf" srcId="{FE59E8F1-EEC8-46F8-AE12-0B3BCAC9688D}" destId="{19A5C5CA-5727-47AA-A2D8-D24C95DBF687}" srcOrd="0" destOrd="0" presId="urn:microsoft.com/office/officeart/2008/layout/VerticalCurvedList"/>
    <dgm:cxn modelId="{61B7B356-ED05-48A5-8CAE-49EAE70F1D8E}" type="presOf" srcId="{10B7F377-0905-4BF4-9F8C-78F92EA4425B}" destId="{E25481B8-EA14-48AD-B6B6-C45860EBE9C3}" srcOrd="0" destOrd="0" presId="urn:microsoft.com/office/officeart/2008/layout/VerticalCurvedList"/>
    <dgm:cxn modelId="{CB29F6DF-6C36-4154-9CEB-95F8FE75F243}" srcId="{FE59E8F1-EEC8-46F8-AE12-0B3BCAC9688D}" destId="{0263F831-D431-451F-AD96-46D719BFA378}" srcOrd="1" destOrd="0" parTransId="{B2172EEE-A31C-4732-AAC0-7FA00DF4AFA7}" sibTransId="{6EF145AD-2F6F-4CF0-BF1B-97E7CA442717}"/>
    <dgm:cxn modelId="{989967C7-E8E4-477F-AABE-8205762CAFB0}" type="presOf" srcId="{6259E3B4-20C0-44AF-A69D-BF029369EF9C}" destId="{39B8147D-EC98-4FB8-AEE7-EF59C9B704C1}" srcOrd="0" destOrd="0" presId="urn:microsoft.com/office/officeart/2008/layout/VerticalCurvedList"/>
    <dgm:cxn modelId="{1C99FEF0-D914-4EAA-812D-0C8646CAE635}" srcId="{FE59E8F1-EEC8-46F8-AE12-0B3BCAC9688D}" destId="{10B7F377-0905-4BF4-9F8C-78F92EA4425B}" srcOrd="0" destOrd="0" parTransId="{1F8ED280-8387-448D-A9FF-BA60A90C1EA9}" sibTransId="{6259E3B4-20C0-44AF-A69D-BF029369EF9C}"/>
    <dgm:cxn modelId="{9CBCBDBD-08E8-455C-BFEC-0DA01AE56875}" type="presParOf" srcId="{19A5C5CA-5727-47AA-A2D8-D24C95DBF687}" destId="{64D3A007-7EB5-42D6-8011-2DF245971F11}" srcOrd="0" destOrd="0" presId="urn:microsoft.com/office/officeart/2008/layout/VerticalCurvedList"/>
    <dgm:cxn modelId="{2A99A6C1-840B-46E1-A73B-B4E8F20DBA86}" type="presParOf" srcId="{64D3A007-7EB5-42D6-8011-2DF245971F11}" destId="{AC77C05E-7025-473D-8232-6F6C6F8102BF}" srcOrd="0" destOrd="0" presId="urn:microsoft.com/office/officeart/2008/layout/VerticalCurvedList"/>
    <dgm:cxn modelId="{13B2ED5C-B441-420A-98CA-30E31044FF5B}" type="presParOf" srcId="{AC77C05E-7025-473D-8232-6F6C6F8102BF}" destId="{15573B44-6E95-450C-8F4E-097C1A959FB2}" srcOrd="0" destOrd="0" presId="urn:microsoft.com/office/officeart/2008/layout/VerticalCurvedList"/>
    <dgm:cxn modelId="{38C44166-0432-4ADA-AB10-66CF4CCDB4A5}" type="presParOf" srcId="{AC77C05E-7025-473D-8232-6F6C6F8102BF}" destId="{39B8147D-EC98-4FB8-AEE7-EF59C9B704C1}" srcOrd="1" destOrd="0" presId="urn:microsoft.com/office/officeart/2008/layout/VerticalCurvedList"/>
    <dgm:cxn modelId="{7E993CDE-0B00-4D02-AED0-9201DD70FBD7}" type="presParOf" srcId="{AC77C05E-7025-473D-8232-6F6C6F8102BF}" destId="{1DEA4B02-1A96-4B8F-BAA5-2E10293F3432}" srcOrd="2" destOrd="0" presId="urn:microsoft.com/office/officeart/2008/layout/VerticalCurvedList"/>
    <dgm:cxn modelId="{A2063D89-1B23-4A10-AB1D-73D9028D85E7}" type="presParOf" srcId="{AC77C05E-7025-473D-8232-6F6C6F8102BF}" destId="{25C6C198-74CB-4863-B180-16F1C7B1325C}" srcOrd="3" destOrd="0" presId="urn:microsoft.com/office/officeart/2008/layout/VerticalCurvedList"/>
    <dgm:cxn modelId="{85A6F890-067B-4C9F-8E7C-1826C447EB81}" type="presParOf" srcId="{64D3A007-7EB5-42D6-8011-2DF245971F11}" destId="{E25481B8-EA14-48AD-B6B6-C45860EBE9C3}" srcOrd="1" destOrd="0" presId="urn:microsoft.com/office/officeart/2008/layout/VerticalCurvedList"/>
    <dgm:cxn modelId="{90F29C28-6C39-4C17-9060-211D69903C13}" type="presParOf" srcId="{64D3A007-7EB5-42D6-8011-2DF245971F11}" destId="{BA671379-1FA7-46AB-97AE-FBF6628CDD71}" srcOrd="2" destOrd="0" presId="urn:microsoft.com/office/officeart/2008/layout/VerticalCurvedList"/>
    <dgm:cxn modelId="{888CB1C6-4702-4905-8AFD-10BB1FC52039}" type="presParOf" srcId="{BA671379-1FA7-46AB-97AE-FBF6628CDD71}" destId="{022670E4-1837-46F9-A660-821F84E16E09}" srcOrd="0" destOrd="0" presId="urn:microsoft.com/office/officeart/2008/layout/VerticalCurvedList"/>
    <dgm:cxn modelId="{53BC2ABF-18CC-4BE4-AFFE-40C71534B55F}" type="presParOf" srcId="{64D3A007-7EB5-42D6-8011-2DF245971F11}" destId="{8EB43266-6F91-4DCA-B1D2-B97A9B78461D}" srcOrd="3" destOrd="0" presId="urn:microsoft.com/office/officeart/2008/layout/VerticalCurvedList"/>
    <dgm:cxn modelId="{33F3396A-4566-42EC-8430-A29711EC02AE}" type="presParOf" srcId="{64D3A007-7EB5-42D6-8011-2DF245971F11}" destId="{5A69ABED-093D-4FFC-9529-B250F6F1F78E}" srcOrd="4" destOrd="0" presId="urn:microsoft.com/office/officeart/2008/layout/VerticalCurvedList"/>
    <dgm:cxn modelId="{AAE2D94B-8AF3-480B-963F-6DCB51BA28F5}" type="presParOf" srcId="{5A69ABED-093D-4FFC-9529-B250F6F1F78E}" destId="{61B5411E-9E36-4A8F-8E29-2DAF473A7204}" srcOrd="0" destOrd="0" presId="urn:microsoft.com/office/officeart/2008/layout/VerticalCurvedList"/>
    <dgm:cxn modelId="{44BB8182-598E-491A-96F5-59F9247E4F95}" type="presParOf" srcId="{64D3A007-7EB5-42D6-8011-2DF245971F11}" destId="{7E2C36AD-3428-4930-A797-1EBA63E42C16}" srcOrd="5" destOrd="0" presId="urn:microsoft.com/office/officeart/2008/layout/VerticalCurvedList"/>
    <dgm:cxn modelId="{95297114-AB1C-4DA0-AFAA-24940519A749}" type="presParOf" srcId="{64D3A007-7EB5-42D6-8011-2DF245971F11}" destId="{85A058E7-626E-414C-87F1-2F8A4F64DB5E}" srcOrd="6" destOrd="0" presId="urn:microsoft.com/office/officeart/2008/layout/VerticalCurvedList"/>
    <dgm:cxn modelId="{B5CA4A50-049F-48C7-9097-9A2D18891229}" type="presParOf" srcId="{85A058E7-626E-414C-87F1-2F8A4F64DB5E}" destId="{E0883350-F9FA-4FA6-8F89-C443700004D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4670567-6881-4B14-A963-A3ED90A938A0}" type="doc">
      <dgm:prSet loTypeId="urn:microsoft.com/office/officeart/2005/8/layout/hProcess7" loCatId="process" qsTypeId="urn:microsoft.com/office/officeart/2005/8/quickstyle/simple3" qsCatId="simple" csTypeId="urn:microsoft.com/office/officeart/2005/8/colors/accent4_2" csCatId="accent4" phldr="1"/>
      <dgm:spPr/>
      <dgm:t>
        <a:bodyPr/>
        <a:lstStyle/>
        <a:p>
          <a:endParaRPr lang="fr-FR"/>
        </a:p>
      </dgm:t>
    </dgm:pt>
    <dgm:pt modelId="{9865E253-5366-4174-B9D0-15A6B04B08EF}">
      <dgm:prSet phldrT="[Texte]" custT="1"/>
      <dgm:spPr/>
      <dgm:t>
        <a:bodyPr/>
        <a:lstStyle/>
        <a:p>
          <a:r>
            <a:rPr lang="fr-FR" sz="1200" b="1" dirty="0">
              <a:latin typeface="Lucida Sans" panose="020B0602030504020204" pitchFamily="34" charset="0"/>
            </a:rPr>
            <a:t>Module 1</a:t>
          </a:r>
        </a:p>
      </dgm:t>
    </dgm:pt>
    <dgm:pt modelId="{EB99E431-A176-4EC7-AC7B-4394D7D32305}" type="parTrans" cxnId="{673533C0-5026-4A4D-818F-EE1675237EED}">
      <dgm:prSet/>
      <dgm:spPr/>
      <dgm:t>
        <a:bodyPr/>
        <a:lstStyle/>
        <a:p>
          <a:endParaRPr lang="fr-FR">
            <a:latin typeface="Lucida Sans" panose="020B0602030504020204" pitchFamily="34" charset="0"/>
          </a:endParaRPr>
        </a:p>
      </dgm:t>
    </dgm:pt>
    <dgm:pt modelId="{F616B1E4-6F4E-437B-8E9E-DF110C597CE1}" type="sibTrans" cxnId="{673533C0-5026-4A4D-818F-EE1675237EED}">
      <dgm:prSet/>
      <dgm:spPr/>
      <dgm:t>
        <a:bodyPr/>
        <a:lstStyle/>
        <a:p>
          <a:endParaRPr lang="fr-FR">
            <a:latin typeface="Lucida Sans" panose="020B0602030504020204" pitchFamily="34" charset="0"/>
          </a:endParaRPr>
        </a:p>
      </dgm:t>
    </dgm:pt>
    <dgm:pt modelId="{715985D3-3861-4316-B510-CF271FCDF7F4}">
      <dgm:prSet phldrT="[Texte]" custT="1"/>
      <dgm:spPr/>
      <dgm:t>
        <a:bodyPr/>
        <a:lstStyle/>
        <a:p>
          <a:pPr rtl="0"/>
          <a:r>
            <a:rPr kumimoji="0" lang="fr-FR" sz="1400" dirty="0">
              <a:effectLst/>
              <a:latin typeface="Lucida Sans" panose="020B0602030504020204" pitchFamily="34" charset="0"/>
              <a:cs typeface="Arial"/>
            </a:rPr>
            <a:t>Expliciter son besoin d'information </a:t>
          </a:r>
          <a:endParaRPr lang="fr-FR" sz="1400" dirty="0">
            <a:latin typeface="Lucida Sans" panose="020B0602030504020204" pitchFamily="34" charset="0"/>
          </a:endParaRPr>
        </a:p>
      </dgm:t>
    </dgm:pt>
    <dgm:pt modelId="{09285539-CA16-4D85-82C8-C62D6C34C28B}" type="parTrans" cxnId="{809FF31C-55C1-482E-AFBC-ABC96BE69C06}">
      <dgm:prSet/>
      <dgm:spPr/>
      <dgm:t>
        <a:bodyPr/>
        <a:lstStyle/>
        <a:p>
          <a:endParaRPr lang="fr-FR">
            <a:latin typeface="Lucida Sans" panose="020B0602030504020204" pitchFamily="34" charset="0"/>
          </a:endParaRPr>
        </a:p>
      </dgm:t>
    </dgm:pt>
    <dgm:pt modelId="{D48D5859-4E62-4D00-9476-3ECBFB1D7D11}" type="sibTrans" cxnId="{809FF31C-55C1-482E-AFBC-ABC96BE69C06}">
      <dgm:prSet/>
      <dgm:spPr/>
      <dgm:t>
        <a:bodyPr/>
        <a:lstStyle/>
        <a:p>
          <a:endParaRPr lang="fr-FR">
            <a:latin typeface="Lucida Sans" panose="020B0602030504020204" pitchFamily="34" charset="0"/>
          </a:endParaRPr>
        </a:p>
      </dgm:t>
    </dgm:pt>
    <dgm:pt modelId="{B9910F1E-A5A7-4E07-9A33-626467426DA2}">
      <dgm:prSet phldrT="[Texte]" custT="1"/>
      <dgm:spPr/>
      <dgm:t>
        <a:bodyPr/>
        <a:lstStyle/>
        <a:p>
          <a:r>
            <a:rPr lang="fr-FR" sz="1200" b="1" dirty="0">
              <a:latin typeface="Lucida Sans" panose="020B0602030504020204" pitchFamily="34" charset="0"/>
            </a:rPr>
            <a:t>Module 2</a:t>
          </a:r>
        </a:p>
      </dgm:t>
    </dgm:pt>
    <dgm:pt modelId="{C140437E-53D1-4080-AFA5-C0FD472DB329}" type="parTrans" cxnId="{897F8301-E495-4645-B884-A2EBDAE62BF5}">
      <dgm:prSet/>
      <dgm:spPr/>
      <dgm:t>
        <a:bodyPr/>
        <a:lstStyle/>
        <a:p>
          <a:endParaRPr lang="fr-FR">
            <a:latin typeface="Lucida Sans" panose="020B0602030504020204" pitchFamily="34" charset="0"/>
          </a:endParaRPr>
        </a:p>
      </dgm:t>
    </dgm:pt>
    <dgm:pt modelId="{5B58D64F-4E0B-40D0-84CE-479C1F7A91C8}" type="sibTrans" cxnId="{897F8301-E495-4645-B884-A2EBDAE62BF5}">
      <dgm:prSet/>
      <dgm:spPr/>
      <dgm:t>
        <a:bodyPr/>
        <a:lstStyle/>
        <a:p>
          <a:endParaRPr lang="fr-FR">
            <a:latin typeface="Lucida Sans" panose="020B0602030504020204" pitchFamily="34" charset="0"/>
          </a:endParaRPr>
        </a:p>
      </dgm:t>
    </dgm:pt>
    <dgm:pt modelId="{6285D2D3-9F1B-4D54-9356-D49C454958EB}">
      <dgm:prSet phldrT="[Texte]" custT="1"/>
      <dgm:spPr/>
      <dgm:t>
        <a:bodyPr/>
        <a:lstStyle/>
        <a:p>
          <a:pPr rtl="0"/>
          <a:r>
            <a:rPr kumimoji="0" lang="fr-FR" sz="1400" dirty="0">
              <a:effectLst/>
              <a:latin typeface="Lucida Sans" panose="020B0602030504020204" pitchFamily="34" charset="0"/>
              <a:cs typeface="Arial"/>
            </a:rPr>
            <a:t>Circonscrire le périmètre</a:t>
          </a:r>
          <a:r>
            <a:rPr kumimoji="0" lang="fr-FR" sz="1400" dirty="0">
              <a:effectLst/>
              <a:latin typeface="Lucida Sans" panose="020B0602030504020204" pitchFamily="34" charset="0"/>
              <a:ea typeface="+mn-lt"/>
              <a:cs typeface="Arial"/>
            </a:rPr>
            <a:t> de sa recherche documentaire </a:t>
          </a:r>
          <a:endParaRPr lang="fr-FR" sz="1400" dirty="0">
            <a:latin typeface="Lucida Sans" panose="020B0602030504020204" pitchFamily="34" charset="0"/>
          </a:endParaRPr>
        </a:p>
      </dgm:t>
    </dgm:pt>
    <dgm:pt modelId="{A9675A16-CDC1-42AA-8B4C-375477C19E4D}" type="parTrans" cxnId="{FFD5E841-1B7B-44FE-AE80-920E1FA8CC72}">
      <dgm:prSet/>
      <dgm:spPr/>
      <dgm:t>
        <a:bodyPr/>
        <a:lstStyle/>
        <a:p>
          <a:endParaRPr lang="fr-FR">
            <a:latin typeface="Lucida Sans" panose="020B0602030504020204" pitchFamily="34" charset="0"/>
          </a:endParaRPr>
        </a:p>
      </dgm:t>
    </dgm:pt>
    <dgm:pt modelId="{925C8D4B-3083-4018-8420-8D8F6470B28D}" type="sibTrans" cxnId="{FFD5E841-1B7B-44FE-AE80-920E1FA8CC72}">
      <dgm:prSet/>
      <dgm:spPr/>
      <dgm:t>
        <a:bodyPr/>
        <a:lstStyle/>
        <a:p>
          <a:endParaRPr lang="fr-FR">
            <a:latin typeface="Lucida Sans" panose="020B0602030504020204" pitchFamily="34" charset="0"/>
          </a:endParaRPr>
        </a:p>
      </dgm:t>
    </dgm:pt>
    <dgm:pt modelId="{12245C31-3BB7-4FCC-A892-BFFF54ECBB7E}">
      <dgm:prSet phldrT="[Texte]" custT="1"/>
      <dgm:spPr/>
      <dgm:t>
        <a:bodyPr/>
        <a:lstStyle/>
        <a:p>
          <a:r>
            <a:rPr lang="fr-FR" sz="1200" b="1" dirty="0">
              <a:latin typeface="Lucida Sans" panose="020B0602030504020204" pitchFamily="34" charset="0"/>
            </a:rPr>
            <a:t>Module 3</a:t>
          </a:r>
        </a:p>
      </dgm:t>
    </dgm:pt>
    <dgm:pt modelId="{5F109A88-ADD8-48A2-AF81-2F405AF2F24C}" type="parTrans" cxnId="{229AC8C1-C570-4A79-9B15-FA1423AAD332}">
      <dgm:prSet/>
      <dgm:spPr/>
      <dgm:t>
        <a:bodyPr/>
        <a:lstStyle/>
        <a:p>
          <a:endParaRPr lang="fr-FR">
            <a:latin typeface="Lucida Sans" panose="020B0602030504020204" pitchFamily="34" charset="0"/>
          </a:endParaRPr>
        </a:p>
      </dgm:t>
    </dgm:pt>
    <dgm:pt modelId="{0E8DF82C-FA1E-49BC-89EB-A716C66123D2}" type="sibTrans" cxnId="{229AC8C1-C570-4A79-9B15-FA1423AAD332}">
      <dgm:prSet/>
      <dgm:spPr/>
      <dgm:t>
        <a:bodyPr/>
        <a:lstStyle/>
        <a:p>
          <a:endParaRPr lang="fr-FR">
            <a:latin typeface="Lucida Sans" panose="020B0602030504020204" pitchFamily="34" charset="0"/>
          </a:endParaRPr>
        </a:p>
      </dgm:t>
    </dgm:pt>
    <dgm:pt modelId="{67A01E02-F24A-45D9-A86F-3E8A5669581E}">
      <dgm:prSet phldrT="[Texte]" custT="1"/>
      <dgm:spPr/>
      <dgm:t>
        <a:bodyPr/>
        <a:lstStyle/>
        <a:p>
          <a:pPr rtl="0"/>
          <a:r>
            <a:rPr lang="fr-FR" sz="1400" dirty="0">
              <a:latin typeface="Lucida Sans" panose="020B0602030504020204" pitchFamily="34" charset="0"/>
            </a:rPr>
            <a:t>Questionner la pertinence de ses sources par rapport au champ de recherche </a:t>
          </a:r>
        </a:p>
      </dgm:t>
    </dgm:pt>
    <dgm:pt modelId="{0EC03927-BA82-48EB-824E-A18F4E560416}" type="parTrans" cxnId="{C91A314E-D86C-4BD6-9D9C-CE717E5A8EE8}">
      <dgm:prSet/>
      <dgm:spPr/>
      <dgm:t>
        <a:bodyPr/>
        <a:lstStyle/>
        <a:p>
          <a:endParaRPr lang="fr-FR">
            <a:latin typeface="Lucida Sans" panose="020B0602030504020204" pitchFamily="34" charset="0"/>
          </a:endParaRPr>
        </a:p>
      </dgm:t>
    </dgm:pt>
    <dgm:pt modelId="{6923EC3E-FE5F-4D49-8B58-74BE87667585}" type="sibTrans" cxnId="{C91A314E-D86C-4BD6-9D9C-CE717E5A8EE8}">
      <dgm:prSet/>
      <dgm:spPr/>
      <dgm:t>
        <a:bodyPr/>
        <a:lstStyle/>
        <a:p>
          <a:endParaRPr lang="fr-FR">
            <a:latin typeface="Lucida Sans" panose="020B0602030504020204" pitchFamily="34" charset="0"/>
          </a:endParaRPr>
        </a:p>
      </dgm:t>
    </dgm:pt>
    <dgm:pt modelId="{B810001A-DA97-4A59-8534-AE6364DA41DD}">
      <dgm:prSet custT="1"/>
      <dgm:spPr/>
      <dgm:t>
        <a:bodyPr/>
        <a:lstStyle/>
        <a:p>
          <a:pPr rtl="0"/>
          <a:r>
            <a:rPr kumimoji="0" lang="fr-FR" sz="1400" dirty="0">
              <a:effectLst/>
              <a:latin typeface="Lucida Sans" panose="020B0602030504020204" pitchFamily="34" charset="0"/>
              <a:ea typeface="+mn-lt"/>
              <a:cs typeface="Arial"/>
            </a:rPr>
            <a:t>Définir l'objet de sa recherche </a:t>
          </a:r>
        </a:p>
      </dgm:t>
    </dgm:pt>
    <dgm:pt modelId="{1A72F345-2CC5-4D4F-8D3D-9219BC523663}" type="parTrans" cxnId="{B1DCCE58-2F43-4260-A5C5-FB661C0ACBE9}">
      <dgm:prSet/>
      <dgm:spPr/>
      <dgm:t>
        <a:bodyPr/>
        <a:lstStyle/>
        <a:p>
          <a:endParaRPr lang="fr-FR">
            <a:latin typeface="Lucida Sans" panose="020B0602030504020204" pitchFamily="34" charset="0"/>
          </a:endParaRPr>
        </a:p>
      </dgm:t>
    </dgm:pt>
    <dgm:pt modelId="{C502387C-7B47-4782-9B55-B20976A93983}" type="sibTrans" cxnId="{B1DCCE58-2F43-4260-A5C5-FB661C0ACBE9}">
      <dgm:prSet/>
      <dgm:spPr/>
      <dgm:t>
        <a:bodyPr/>
        <a:lstStyle/>
        <a:p>
          <a:endParaRPr lang="fr-FR">
            <a:latin typeface="Lucida Sans" panose="020B0602030504020204" pitchFamily="34" charset="0"/>
          </a:endParaRPr>
        </a:p>
      </dgm:t>
    </dgm:pt>
    <dgm:pt modelId="{CDB9DEBD-6A9C-47C5-921E-B67875F60573}">
      <dgm:prSet custT="1"/>
      <dgm:spPr/>
      <dgm:t>
        <a:bodyPr/>
        <a:lstStyle/>
        <a:p>
          <a:pPr rtl="0"/>
          <a:r>
            <a:rPr kumimoji="0" lang="fr-FR" sz="1400" dirty="0">
              <a:effectLst/>
              <a:latin typeface="Lucida Sans" panose="020B0602030504020204" pitchFamily="34" charset="0"/>
              <a:ea typeface="+mn-lt"/>
              <a:cs typeface="Arial"/>
            </a:rPr>
            <a:t>Se repérer dans l’étendue des sources documentaires</a:t>
          </a:r>
        </a:p>
        <a:p>
          <a:pPr rtl="0"/>
          <a:endParaRPr kumimoji="0" lang="fr-FR" sz="1100" dirty="0">
            <a:effectLst/>
            <a:latin typeface="Lucida Sans" panose="020B0602030504020204" pitchFamily="34" charset="0"/>
            <a:ea typeface="+mn-lt"/>
            <a:cs typeface="Arial"/>
          </a:endParaRPr>
        </a:p>
        <a:p>
          <a:pPr rtl="0"/>
          <a:endParaRPr kumimoji="0" lang="fr-FR" sz="1100" dirty="0">
            <a:effectLst/>
            <a:latin typeface="Lucida Sans" panose="020B0602030504020204" pitchFamily="34" charset="0"/>
            <a:ea typeface="+mn-lt"/>
            <a:cs typeface="Arial"/>
          </a:endParaRPr>
        </a:p>
        <a:p>
          <a:pPr rtl="0"/>
          <a:endParaRPr kumimoji="0" lang="fr-FR" sz="1100" dirty="0">
            <a:effectLst/>
            <a:latin typeface="Lucida Sans" panose="020B0602030504020204" pitchFamily="34" charset="0"/>
            <a:ea typeface="+mn-lt"/>
            <a:cs typeface="Arial"/>
          </a:endParaRPr>
        </a:p>
        <a:p>
          <a:pPr rtl="0"/>
          <a:endParaRPr kumimoji="0" lang="fr-FR" sz="1100" dirty="0">
            <a:effectLst/>
            <a:latin typeface="Lucida Sans" panose="020B0602030504020204" pitchFamily="34" charset="0"/>
            <a:ea typeface="+mn-lt"/>
            <a:cs typeface="Arial"/>
          </a:endParaRPr>
        </a:p>
        <a:p>
          <a:pPr rtl="0"/>
          <a:endParaRPr kumimoji="0" lang="fr-FR" sz="1100" dirty="0">
            <a:effectLst/>
            <a:latin typeface="Lucida Sans" panose="020B0602030504020204" pitchFamily="34" charset="0"/>
            <a:ea typeface="+mn-lt"/>
            <a:cs typeface="Arial"/>
          </a:endParaRPr>
        </a:p>
        <a:p>
          <a:pPr rtl="0"/>
          <a:endParaRPr kumimoji="0" lang="fr-FR" sz="1100" dirty="0">
            <a:effectLst/>
            <a:latin typeface="Lucida Sans" panose="020B0602030504020204" pitchFamily="34" charset="0"/>
            <a:ea typeface="+mn-lt"/>
            <a:cs typeface="Arial"/>
          </a:endParaRPr>
        </a:p>
        <a:p>
          <a:pPr rtl="0"/>
          <a:endParaRPr kumimoji="0" lang="fr-FR" sz="1100" dirty="0">
            <a:effectLst/>
            <a:latin typeface="Lucida Sans" panose="020B0602030504020204" pitchFamily="34" charset="0"/>
            <a:ea typeface="+mn-lt"/>
            <a:cs typeface="Arial"/>
          </a:endParaRPr>
        </a:p>
        <a:p>
          <a:pPr rtl="0"/>
          <a:endParaRPr kumimoji="0" lang="fr-FR" sz="1100" dirty="0">
            <a:effectLst/>
            <a:latin typeface="Lucida Sans" panose="020B0602030504020204" pitchFamily="34" charset="0"/>
            <a:ea typeface="+mn-lt"/>
            <a:cs typeface="Arial"/>
          </a:endParaRPr>
        </a:p>
        <a:p>
          <a:pPr rtl="0"/>
          <a:r>
            <a:rPr kumimoji="0" lang="fr-FR" sz="1100" dirty="0">
              <a:effectLst/>
              <a:latin typeface="Lucida Sans" panose="020B0602030504020204" pitchFamily="34" charset="0"/>
              <a:ea typeface="+mn-lt"/>
              <a:cs typeface="Arial"/>
            </a:rPr>
            <a:t>	</a:t>
          </a:r>
        </a:p>
        <a:p>
          <a:pPr rtl="0"/>
          <a:endParaRPr kumimoji="0" lang="fr-FR" sz="1100" dirty="0">
            <a:effectLst/>
            <a:latin typeface="Lucida Sans" panose="020B0602030504020204" pitchFamily="34" charset="0"/>
            <a:ea typeface="+mn-lt"/>
            <a:cs typeface="Arial"/>
          </a:endParaRPr>
        </a:p>
        <a:p>
          <a:pPr rtl="0"/>
          <a:endParaRPr kumimoji="0" lang="fr-FR" sz="1100" dirty="0">
            <a:effectLst/>
            <a:latin typeface="Lucida Sans" panose="020B0602030504020204" pitchFamily="34" charset="0"/>
            <a:ea typeface="+mn-lt"/>
            <a:cs typeface="Arial"/>
          </a:endParaRPr>
        </a:p>
      </dgm:t>
    </dgm:pt>
    <dgm:pt modelId="{0953E29A-114A-4F89-B318-7B6043E3B4C1}" type="parTrans" cxnId="{97D29F2E-1F9E-4602-8A3D-249632DAB91D}">
      <dgm:prSet/>
      <dgm:spPr/>
      <dgm:t>
        <a:bodyPr/>
        <a:lstStyle/>
        <a:p>
          <a:endParaRPr lang="fr-FR">
            <a:latin typeface="Lucida Sans" panose="020B0602030504020204" pitchFamily="34" charset="0"/>
          </a:endParaRPr>
        </a:p>
      </dgm:t>
    </dgm:pt>
    <dgm:pt modelId="{E9FA197F-BC9B-40AE-9CA3-F55169D69640}" type="sibTrans" cxnId="{97D29F2E-1F9E-4602-8A3D-249632DAB91D}">
      <dgm:prSet/>
      <dgm:spPr/>
      <dgm:t>
        <a:bodyPr/>
        <a:lstStyle/>
        <a:p>
          <a:endParaRPr lang="fr-FR">
            <a:latin typeface="Lucida Sans" panose="020B0602030504020204" pitchFamily="34" charset="0"/>
          </a:endParaRPr>
        </a:p>
      </dgm:t>
    </dgm:pt>
    <dgm:pt modelId="{EA4641C8-6AA7-4E25-ADB2-0D82426B2640}">
      <dgm:prSet custT="1"/>
      <dgm:spPr/>
      <dgm:t>
        <a:bodyPr/>
        <a:lstStyle/>
        <a:p>
          <a:pPr rtl="0"/>
          <a:r>
            <a:rPr kumimoji="0" lang="fr-FR" sz="1400" dirty="0">
              <a:effectLst/>
              <a:latin typeface="Lucida Sans" panose="020B0602030504020204" pitchFamily="34" charset="0"/>
              <a:ea typeface="+mn-lt"/>
              <a:cs typeface="Arial"/>
            </a:rPr>
            <a:t>Sélectionner les outils documentaires appropriés en fonction du travail universitaire demandé </a:t>
          </a:r>
        </a:p>
      </dgm:t>
    </dgm:pt>
    <dgm:pt modelId="{9785E10E-7D81-436F-B512-A0A1258B4B38}" type="parTrans" cxnId="{5491A4EA-ADB8-4EA7-B4C5-7FB39C82AC74}">
      <dgm:prSet/>
      <dgm:spPr/>
      <dgm:t>
        <a:bodyPr/>
        <a:lstStyle/>
        <a:p>
          <a:endParaRPr lang="fr-FR">
            <a:latin typeface="Lucida Sans" panose="020B0602030504020204" pitchFamily="34" charset="0"/>
          </a:endParaRPr>
        </a:p>
      </dgm:t>
    </dgm:pt>
    <dgm:pt modelId="{4F4A424E-D201-4A39-91D2-8E2E0D454BF4}" type="sibTrans" cxnId="{5491A4EA-ADB8-4EA7-B4C5-7FB39C82AC74}">
      <dgm:prSet/>
      <dgm:spPr/>
      <dgm:t>
        <a:bodyPr/>
        <a:lstStyle/>
        <a:p>
          <a:endParaRPr lang="fr-FR">
            <a:latin typeface="Lucida Sans" panose="020B0602030504020204" pitchFamily="34" charset="0"/>
          </a:endParaRPr>
        </a:p>
      </dgm:t>
    </dgm:pt>
    <dgm:pt modelId="{6D132042-1837-4373-A3A6-B4245C110EB9}">
      <dgm:prSet custT="1"/>
      <dgm:spPr/>
      <dgm:t>
        <a:bodyPr/>
        <a:lstStyle/>
        <a:p>
          <a:pPr rtl="0"/>
          <a:r>
            <a:rPr lang="fr-FR" sz="1400" dirty="0">
              <a:latin typeface="Lucida Sans" panose="020B0602030504020204" pitchFamily="34" charset="0"/>
              <a:cs typeface="Arial"/>
            </a:rPr>
            <a:t>Évaluer la pertinence d'une source documentaire</a:t>
          </a:r>
          <a:r>
            <a:rPr lang="fr-FR" sz="1100" dirty="0">
              <a:latin typeface="Lucida Sans" panose="020B0602030504020204" pitchFamily="34" charset="0"/>
              <a:cs typeface="Arial"/>
            </a:rPr>
            <a:t> </a:t>
          </a:r>
        </a:p>
        <a:p>
          <a:pPr rtl="0"/>
          <a:endParaRPr lang="fr-FR" sz="1100" dirty="0">
            <a:latin typeface="Lucida Sans" panose="020B0602030504020204" pitchFamily="34" charset="0"/>
            <a:cs typeface="Arial"/>
          </a:endParaRPr>
        </a:p>
        <a:p>
          <a:pPr rtl="0"/>
          <a:endParaRPr lang="fr-FR" sz="1100" dirty="0">
            <a:latin typeface="Lucida Sans" panose="020B0602030504020204" pitchFamily="34" charset="0"/>
            <a:cs typeface="Arial"/>
          </a:endParaRPr>
        </a:p>
        <a:p>
          <a:pPr rtl="0"/>
          <a:endParaRPr lang="fr-FR" sz="1100" dirty="0">
            <a:latin typeface="Lucida Sans" panose="020B0602030504020204" pitchFamily="34" charset="0"/>
            <a:cs typeface="Arial"/>
          </a:endParaRPr>
        </a:p>
        <a:p>
          <a:pPr rtl="0"/>
          <a:endParaRPr lang="fr-FR" sz="1100" dirty="0">
            <a:latin typeface="Lucida Sans" panose="020B0602030504020204" pitchFamily="34" charset="0"/>
            <a:cs typeface="Arial"/>
          </a:endParaRPr>
        </a:p>
        <a:p>
          <a:pPr rtl="0"/>
          <a:endParaRPr lang="fr-FR" sz="1100" dirty="0">
            <a:latin typeface="Lucida Sans" panose="020B0602030504020204" pitchFamily="34" charset="0"/>
            <a:cs typeface="Arial"/>
          </a:endParaRPr>
        </a:p>
        <a:p>
          <a:pPr rtl="0"/>
          <a:endParaRPr lang="fr-FR" sz="1100" dirty="0">
            <a:latin typeface="Lucida Sans" panose="020B0602030504020204" pitchFamily="34" charset="0"/>
            <a:cs typeface="Arial"/>
          </a:endParaRPr>
        </a:p>
        <a:p>
          <a:pPr rtl="0"/>
          <a:r>
            <a:rPr lang="fr-FR" sz="1100" dirty="0">
              <a:latin typeface="Lucida Sans" panose="020B0602030504020204" pitchFamily="34" charset="0"/>
              <a:cs typeface="Arial"/>
            </a:rPr>
            <a:t>	</a:t>
          </a:r>
        </a:p>
      </dgm:t>
    </dgm:pt>
    <dgm:pt modelId="{3D09F87E-51D0-41BC-A52C-1182C51F6833}" type="parTrans" cxnId="{0B7BBE91-6718-4E03-B754-9904042B334D}">
      <dgm:prSet/>
      <dgm:spPr/>
      <dgm:t>
        <a:bodyPr/>
        <a:lstStyle/>
        <a:p>
          <a:endParaRPr lang="fr-FR">
            <a:latin typeface="Lucida Sans" panose="020B0602030504020204" pitchFamily="34" charset="0"/>
          </a:endParaRPr>
        </a:p>
      </dgm:t>
    </dgm:pt>
    <dgm:pt modelId="{C3FD894E-7A79-402B-8464-1DCAE1C4A557}" type="sibTrans" cxnId="{0B7BBE91-6718-4E03-B754-9904042B334D}">
      <dgm:prSet/>
      <dgm:spPr/>
      <dgm:t>
        <a:bodyPr/>
        <a:lstStyle/>
        <a:p>
          <a:endParaRPr lang="fr-FR">
            <a:latin typeface="Lucida Sans" panose="020B0602030504020204" pitchFamily="34" charset="0"/>
          </a:endParaRPr>
        </a:p>
      </dgm:t>
    </dgm:pt>
    <dgm:pt modelId="{4F765847-BF09-4130-95C6-FA5E750E0F0A}">
      <dgm:prSet custT="1"/>
      <dgm:spPr/>
      <dgm:t>
        <a:bodyPr/>
        <a:lstStyle/>
        <a:p>
          <a:pPr rtl="0"/>
          <a:r>
            <a:rPr lang="fr-FR" sz="1400" dirty="0">
              <a:latin typeface="Lucida Sans" panose="020B0602030504020204" pitchFamily="34" charset="0"/>
            </a:rPr>
            <a:t>Mobiliser le fruit de sa recherche documentaire au regard d'un travail demandé </a:t>
          </a:r>
        </a:p>
      </dgm:t>
    </dgm:pt>
    <dgm:pt modelId="{3564696F-BFC0-4818-897F-D4F5ACC7D06D}" type="parTrans" cxnId="{94FEA4D2-522E-4CF6-A427-3E0572E0A0F2}">
      <dgm:prSet/>
      <dgm:spPr/>
      <dgm:t>
        <a:bodyPr/>
        <a:lstStyle/>
        <a:p>
          <a:endParaRPr lang="fr-FR">
            <a:latin typeface="Lucida Sans" panose="020B0602030504020204" pitchFamily="34" charset="0"/>
          </a:endParaRPr>
        </a:p>
      </dgm:t>
    </dgm:pt>
    <dgm:pt modelId="{5594C3B4-3B48-4CBF-88F6-8CF22CF93145}" type="sibTrans" cxnId="{94FEA4D2-522E-4CF6-A427-3E0572E0A0F2}">
      <dgm:prSet/>
      <dgm:spPr/>
      <dgm:t>
        <a:bodyPr/>
        <a:lstStyle/>
        <a:p>
          <a:endParaRPr lang="fr-FR">
            <a:latin typeface="Lucida Sans" panose="020B0602030504020204" pitchFamily="34" charset="0"/>
          </a:endParaRPr>
        </a:p>
      </dgm:t>
    </dgm:pt>
    <dgm:pt modelId="{08131B1B-2254-4750-B5D5-D555B2D84B0E}">
      <dgm:prSet custT="1"/>
      <dgm:spPr/>
      <dgm:t>
        <a:bodyPr/>
        <a:lstStyle/>
        <a:p>
          <a:pPr rtl="0"/>
          <a:r>
            <a:rPr lang="fr-FR" sz="1400" dirty="0">
              <a:latin typeface="Lucida Sans" panose="020B0602030504020204" pitchFamily="34" charset="0"/>
            </a:rPr>
            <a:t>Formaliser sa bibliographie</a:t>
          </a:r>
        </a:p>
        <a:p>
          <a:pPr rtl="0"/>
          <a:endParaRPr lang="fr-FR" sz="1100" dirty="0">
            <a:latin typeface="Lucida Sans" panose="020B0602030504020204" pitchFamily="34" charset="0"/>
          </a:endParaRPr>
        </a:p>
        <a:p>
          <a:pPr rtl="0"/>
          <a:endParaRPr lang="fr-FR" sz="1100" dirty="0">
            <a:latin typeface="Lucida Sans" panose="020B0602030504020204" pitchFamily="34" charset="0"/>
          </a:endParaRPr>
        </a:p>
        <a:p>
          <a:pPr rtl="0"/>
          <a:endParaRPr lang="fr-FR" sz="1100" dirty="0">
            <a:latin typeface="Lucida Sans" panose="020B0602030504020204" pitchFamily="34" charset="0"/>
          </a:endParaRPr>
        </a:p>
        <a:p>
          <a:pPr rtl="0"/>
          <a:endParaRPr lang="fr-FR" sz="1100" dirty="0">
            <a:latin typeface="Lucida Sans" panose="020B0602030504020204" pitchFamily="34" charset="0"/>
          </a:endParaRPr>
        </a:p>
        <a:p>
          <a:pPr rtl="0"/>
          <a:endParaRPr lang="fr-FR" sz="1100" dirty="0">
            <a:latin typeface="Lucida Sans" panose="020B0602030504020204" pitchFamily="34" charset="0"/>
          </a:endParaRPr>
        </a:p>
        <a:p>
          <a:pPr rtl="0"/>
          <a:endParaRPr lang="fr-FR" sz="1100" dirty="0">
            <a:latin typeface="Lucida Sans" panose="020B0602030504020204" pitchFamily="34" charset="0"/>
          </a:endParaRPr>
        </a:p>
        <a:p>
          <a:pPr rtl="0"/>
          <a:endParaRPr lang="fr-FR" sz="1100" dirty="0">
            <a:latin typeface="Lucida Sans" panose="020B0602030504020204" pitchFamily="34" charset="0"/>
          </a:endParaRPr>
        </a:p>
      </dgm:t>
    </dgm:pt>
    <dgm:pt modelId="{3D773C51-2A06-43B6-92E4-8F6901E29441}" type="parTrans" cxnId="{874830FD-FAE7-4D0D-B5CD-78655BED0797}">
      <dgm:prSet/>
      <dgm:spPr/>
      <dgm:t>
        <a:bodyPr/>
        <a:lstStyle/>
        <a:p>
          <a:endParaRPr lang="fr-FR">
            <a:latin typeface="Lucida Sans" panose="020B0602030504020204" pitchFamily="34" charset="0"/>
          </a:endParaRPr>
        </a:p>
      </dgm:t>
    </dgm:pt>
    <dgm:pt modelId="{26C341B3-A078-48F7-9563-01B194FDF050}" type="sibTrans" cxnId="{874830FD-FAE7-4D0D-B5CD-78655BED0797}">
      <dgm:prSet/>
      <dgm:spPr/>
      <dgm:t>
        <a:bodyPr/>
        <a:lstStyle/>
        <a:p>
          <a:endParaRPr lang="fr-FR">
            <a:latin typeface="Lucida Sans" panose="020B0602030504020204" pitchFamily="34" charset="0"/>
          </a:endParaRPr>
        </a:p>
      </dgm:t>
    </dgm:pt>
    <dgm:pt modelId="{6BD2A006-D2A9-45C0-8E64-A68FC7F29CE8}">
      <dgm:prSet phldr="0"/>
      <dgm:spPr/>
      <dgm:t>
        <a:bodyPr/>
        <a:lstStyle/>
        <a:p>
          <a:endParaRPr lang="fr-FR" sz="3600" b="0" dirty="0">
            <a:latin typeface="Lucida Sans"/>
            <a:ea typeface="+mn-lt"/>
            <a:cs typeface="Arial"/>
          </a:endParaRPr>
        </a:p>
      </dgm:t>
    </dgm:pt>
    <dgm:pt modelId="{21985A17-C719-422D-ABDE-41E0C745D911}" type="parTrans" cxnId="{1A7F6A82-124B-4247-BA52-FDA56470E79C}">
      <dgm:prSet/>
      <dgm:spPr/>
      <dgm:t>
        <a:bodyPr/>
        <a:lstStyle/>
        <a:p>
          <a:endParaRPr lang="fr-FR"/>
        </a:p>
      </dgm:t>
    </dgm:pt>
    <dgm:pt modelId="{2E0C6DC2-1AEB-480A-8A56-B0DF10127C1D}" type="sibTrans" cxnId="{1A7F6A82-124B-4247-BA52-FDA56470E79C}">
      <dgm:prSet/>
      <dgm:spPr/>
      <dgm:t>
        <a:bodyPr/>
        <a:lstStyle/>
        <a:p>
          <a:endParaRPr lang="fr-FR"/>
        </a:p>
      </dgm:t>
    </dgm:pt>
    <dgm:pt modelId="{D12E1422-61FE-44B6-9A98-A08D06A71EE7}" type="pres">
      <dgm:prSet presAssocID="{D4670567-6881-4B14-A963-A3ED90A938A0}" presName="Name0" presStyleCnt="0">
        <dgm:presLayoutVars>
          <dgm:dir/>
          <dgm:animLvl val="lvl"/>
          <dgm:resizeHandles val="exact"/>
        </dgm:presLayoutVars>
      </dgm:prSet>
      <dgm:spPr/>
      <dgm:t>
        <a:bodyPr/>
        <a:lstStyle/>
        <a:p>
          <a:endParaRPr lang="fr-FR"/>
        </a:p>
      </dgm:t>
    </dgm:pt>
    <dgm:pt modelId="{33E4529C-8957-4399-B233-B26F1ACA2C55}" type="pres">
      <dgm:prSet presAssocID="{9865E253-5366-4174-B9D0-15A6B04B08EF}" presName="compositeNode" presStyleCnt="0">
        <dgm:presLayoutVars>
          <dgm:bulletEnabled val="1"/>
        </dgm:presLayoutVars>
      </dgm:prSet>
      <dgm:spPr/>
    </dgm:pt>
    <dgm:pt modelId="{D7C1A436-DCA6-475C-ABC9-6CC4B5907E59}" type="pres">
      <dgm:prSet presAssocID="{9865E253-5366-4174-B9D0-15A6B04B08EF}" presName="bgRect" presStyleLbl="node1" presStyleIdx="0" presStyleCnt="3" custScaleX="100146"/>
      <dgm:spPr/>
      <dgm:t>
        <a:bodyPr/>
        <a:lstStyle/>
        <a:p>
          <a:endParaRPr lang="fr-FR"/>
        </a:p>
      </dgm:t>
    </dgm:pt>
    <dgm:pt modelId="{EA0507B8-A4C8-49DA-B1F2-161D32C4FA42}" type="pres">
      <dgm:prSet presAssocID="{9865E253-5366-4174-B9D0-15A6B04B08EF}" presName="parentNode" presStyleLbl="node1" presStyleIdx="0" presStyleCnt="3">
        <dgm:presLayoutVars>
          <dgm:chMax val="0"/>
          <dgm:bulletEnabled val="1"/>
        </dgm:presLayoutVars>
      </dgm:prSet>
      <dgm:spPr/>
      <dgm:t>
        <a:bodyPr/>
        <a:lstStyle/>
        <a:p>
          <a:endParaRPr lang="fr-FR"/>
        </a:p>
      </dgm:t>
    </dgm:pt>
    <dgm:pt modelId="{3F76C1DA-7783-4358-ADDE-47A5339347FF}" type="pres">
      <dgm:prSet presAssocID="{9865E253-5366-4174-B9D0-15A6B04B08EF}" presName="childNode" presStyleLbl="node1" presStyleIdx="0" presStyleCnt="3">
        <dgm:presLayoutVars>
          <dgm:bulletEnabled val="1"/>
        </dgm:presLayoutVars>
      </dgm:prSet>
      <dgm:spPr/>
      <dgm:t>
        <a:bodyPr/>
        <a:lstStyle/>
        <a:p>
          <a:endParaRPr lang="fr-FR"/>
        </a:p>
      </dgm:t>
    </dgm:pt>
    <dgm:pt modelId="{024E9DA1-3954-445E-8DD4-11E3AC557110}" type="pres">
      <dgm:prSet presAssocID="{F616B1E4-6F4E-437B-8E9E-DF110C597CE1}" presName="hSp" presStyleCnt="0"/>
      <dgm:spPr/>
    </dgm:pt>
    <dgm:pt modelId="{EEF25D21-476E-4A6F-A78D-E3D866FAAF72}" type="pres">
      <dgm:prSet presAssocID="{F616B1E4-6F4E-437B-8E9E-DF110C597CE1}" presName="vProcSp" presStyleCnt="0"/>
      <dgm:spPr/>
    </dgm:pt>
    <dgm:pt modelId="{0B99A8A3-6403-41BF-8E3C-A1C6FA372545}" type="pres">
      <dgm:prSet presAssocID="{F616B1E4-6F4E-437B-8E9E-DF110C597CE1}" presName="vSp1" presStyleCnt="0"/>
      <dgm:spPr/>
    </dgm:pt>
    <dgm:pt modelId="{2AF2D08C-516C-4AFD-8405-705D5ADFC884}" type="pres">
      <dgm:prSet presAssocID="{F616B1E4-6F4E-437B-8E9E-DF110C597CE1}" presName="simulatedConn" presStyleLbl="solidFgAcc1" presStyleIdx="0" presStyleCnt="2"/>
      <dgm:spPr/>
    </dgm:pt>
    <dgm:pt modelId="{86534F8A-B1EC-425C-9459-FF38ED5792CC}" type="pres">
      <dgm:prSet presAssocID="{F616B1E4-6F4E-437B-8E9E-DF110C597CE1}" presName="vSp2" presStyleCnt="0"/>
      <dgm:spPr/>
    </dgm:pt>
    <dgm:pt modelId="{5E3F3B8A-4B26-4B20-A1C9-A3888A954E93}" type="pres">
      <dgm:prSet presAssocID="{F616B1E4-6F4E-437B-8E9E-DF110C597CE1}" presName="sibTrans" presStyleCnt="0"/>
      <dgm:spPr/>
    </dgm:pt>
    <dgm:pt modelId="{FCAA1978-2D4E-4783-8844-83600FAA2430}" type="pres">
      <dgm:prSet presAssocID="{B9910F1E-A5A7-4E07-9A33-626467426DA2}" presName="compositeNode" presStyleCnt="0">
        <dgm:presLayoutVars>
          <dgm:bulletEnabled val="1"/>
        </dgm:presLayoutVars>
      </dgm:prSet>
      <dgm:spPr/>
    </dgm:pt>
    <dgm:pt modelId="{9C0E4E2A-CEF7-497A-8C6F-47DA76C3BC57}" type="pres">
      <dgm:prSet presAssocID="{B9910F1E-A5A7-4E07-9A33-626467426DA2}" presName="bgRect" presStyleLbl="node1" presStyleIdx="1" presStyleCnt="3"/>
      <dgm:spPr/>
      <dgm:t>
        <a:bodyPr/>
        <a:lstStyle/>
        <a:p>
          <a:endParaRPr lang="fr-FR"/>
        </a:p>
      </dgm:t>
    </dgm:pt>
    <dgm:pt modelId="{DEE2E86A-2ADC-4407-AEBC-EFCB0AE7807D}" type="pres">
      <dgm:prSet presAssocID="{B9910F1E-A5A7-4E07-9A33-626467426DA2}" presName="parentNode" presStyleLbl="node1" presStyleIdx="1" presStyleCnt="3">
        <dgm:presLayoutVars>
          <dgm:chMax val="0"/>
          <dgm:bulletEnabled val="1"/>
        </dgm:presLayoutVars>
      </dgm:prSet>
      <dgm:spPr/>
      <dgm:t>
        <a:bodyPr/>
        <a:lstStyle/>
        <a:p>
          <a:endParaRPr lang="fr-FR"/>
        </a:p>
      </dgm:t>
    </dgm:pt>
    <dgm:pt modelId="{C29704C5-5451-4120-8ADC-97F2369C99E1}" type="pres">
      <dgm:prSet presAssocID="{B9910F1E-A5A7-4E07-9A33-626467426DA2}" presName="childNode" presStyleLbl="node1" presStyleIdx="1" presStyleCnt="3">
        <dgm:presLayoutVars>
          <dgm:bulletEnabled val="1"/>
        </dgm:presLayoutVars>
      </dgm:prSet>
      <dgm:spPr/>
      <dgm:t>
        <a:bodyPr/>
        <a:lstStyle/>
        <a:p>
          <a:endParaRPr lang="fr-FR"/>
        </a:p>
      </dgm:t>
    </dgm:pt>
    <dgm:pt modelId="{0492C0E6-829C-43AA-A787-D70C55767435}" type="pres">
      <dgm:prSet presAssocID="{5B58D64F-4E0B-40D0-84CE-479C1F7A91C8}" presName="hSp" presStyleCnt="0"/>
      <dgm:spPr/>
    </dgm:pt>
    <dgm:pt modelId="{58AECB1A-6A6D-4CE2-9641-D05A369A0FF5}" type="pres">
      <dgm:prSet presAssocID="{5B58D64F-4E0B-40D0-84CE-479C1F7A91C8}" presName="vProcSp" presStyleCnt="0"/>
      <dgm:spPr/>
    </dgm:pt>
    <dgm:pt modelId="{A421B8B8-4D12-4849-B1F4-E9D8CE5204C1}" type="pres">
      <dgm:prSet presAssocID="{5B58D64F-4E0B-40D0-84CE-479C1F7A91C8}" presName="vSp1" presStyleCnt="0"/>
      <dgm:spPr/>
    </dgm:pt>
    <dgm:pt modelId="{9F689734-CE76-4E2C-9514-89DB083E5B1F}" type="pres">
      <dgm:prSet presAssocID="{5B58D64F-4E0B-40D0-84CE-479C1F7A91C8}" presName="simulatedConn" presStyleLbl="solidFgAcc1" presStyleIdx="1" presStyleCnt="2"/>
      <dgm:spPr/>
    </dgm:pt>
    <dgm:pt modelId="{1BB5CF7C-4E60-47F8-8E97-9EACD3274EFC}" type="pres">
      <dgm:prSet presAssocID="{5B58D64F-4E0B-40D0-84CE-479C1F7A91C8}" presName="vSp2" presStyleCnt="0"/>
      <dgm:spPr/>
    </dgm:pt>
    <dgm:pt modelId="{869F213D-D21B-4C99-8E0F-580A8ED2D38A}" type="pres">
      <dgm:prSet presAssocID="{5B58D64F-4E0B-40D0-84CE-479C1F7A91C8}" presName="sibTrans" presStyleCnt="0"/>
      <dgm:spPr/>
    </dgm:pt>
    <dgm:pt modelId="{8FBE7109-A1B1-4524-9E60-94B7C21BF71A}" type="pres">
      <dgm:prSet presAssocID="{12245C31-3BB7-4FCC-A892-BFFF54ECBB7E}" presName="compositeNode" presStyleCnt="0">
        <dgm:presLayoutVars>
          <dgm:bulletEnabled val="1"/>
        </dgm:presLayoutVars>
      </dgm:prSet>
      <dgm:spPr/>
    </dgm:pt>
    <dgm:pt modelId="{CBCA630C-6E9B-4EB2-837B-348E6EF7BEFE}" type="pres">
      <dgm:prSet presAssocID="{12245C31-3BB7-4FCC-A892-BFFF54ECBB7E}" presName="bgRect" presStyleLbl="node1" presStyleIdx="2" presStyleCnt="3"/>
      <dgm:spPr/>
      <dgm:t>
        <a:bodyPr/>
        <a:lstStyle/>
        <a:p>
          <a:endParaRPr lang="fr-FR"/>
        </a:p>
      </dgm:t>
    </dgm:pt>
    <dgm:pt modelId="{829D3B02-98E7-4DB6-A99A-F1FF60D1E64F}" type="pres">
      <dgm:prSet presAssocID="{12245C31-3BB7-4FCC-A892-BFFF54ECBB7E}" presName="parentNode" presStyleLbl="node1" presStyleIdx="2" presStyleCnt="3">
        <dgm:presLayoutVars>
          <dgm:chMax val="0"/>
          <dgm:bulletEnabled val="1"/>
        </dgm:presLayoutVars>
      </dgm:prSet>
      <dgm:spPr/>
      <dgm:t>
        <a:bodyPr/>
        <a:lstStyle/>
        <a:p>
          <a:endParaRPr lang="fr-FR"/>
        </a:p>
      </dgm:t>
    </dgm:pt>
    <dgm:pt modelId="{D5178000-8921-4FBB-AC1E-AD948C3854F2}" type="pres">
      <dgm:prSet presAssocID="{12245C31-3BB7-4FCC-A892-BFFF54ECBB7E}" presName="childNode" presStyleLbl="node1" presStyleIdx="2" presStyleCnt="3">
        <dgm:presLayoutVars>
          <dgm:bulletEnabled val="1"/>
        </dgm:presLayoutVars>
      </dgm:prSet>
      <dgm:spPr/>
      <dgm:t>
        <a:bodyPr/>
        <a:lstStyle/>
        <a:p>
          <a:endParaRPr lang="fr-FR"/>
        </a:p>
      </dgm:t>
    </dgm:pt>
  </dgm:ptLst>
  <dgm:cxnLst>
    <dgm:cxn modelId="{3AF5EE9B-CFEB-45D8-8795-8E161011EE5D}" type="presOf" srcId="{6BD2A006-D2A9-45C0-8E64-A68FC7F29CE8}" destId="{3F76C1DA-7783-4358-ADDE-47A5339347FF}" srcOrd="0" destOrd="3" presId="urn:microsoft.com/office/officeart/2005/8/layout/hProcess7"/>
    <dgm:cxn modelId="{57176CBA-81D8-47B2-8E23-FAA7E1CDBECC}" type="presOf" srcId="{B9910F1E-A5A7-4E07-9A33-626467426DA2}" destId="{DEE2E86A-2ADC-4407-AEBC-EFCB0AE7807D}" srcOrd="1" destOrd="0" presId="urn:microsoft.com/office/officeart/2005/8/layout/hProcess7"/>
    <dgm:cxn modelId="{C91A314E-D86C-4BD6-9D9C-CE717E5A8EE8}" srcId="{12245C31-3BB7-4FCC-A892-BFFF54ECBB7E}" destId="{67A01E02-F24A-45D9-A86F-3E8A5669581E}" srcOrd="0" destOrd="0" parTransId="{0EC03927-BA82-48EB-824E-A18F4E560416}" sibTransId="{6923EC3E-FE5F-4D49-8B58-74BE87667585}"/>
    <dgm:cxn modelId="{229AC8C1-C570-4A79-9B15-FA1423AAD332}" srcId="{D4670567-6881-4B14-A963-A3ED90A938A0}" destId="{12245C31-3BB7-4FCC-A892-BFFF54ECBB7E}" srcOrd="2" destOrd="0" parTransId="{5F109A88-ADD8-48A2-AF81-2F405AF2F24C}" sibTransId="{0E8DF82C-FA1E-49BC-89EB-A716C66123D2}"/>
    <dgm:cxn modelId="{97D29F2E-1F9E-4602-8A3D-249632DAB91D}" srcId="{9865E253-5366-4174-B9D0-15A6B04B08EF}" destId="{CDB9DEBD-6A9C-47C5-921E-B67875F60573}" srcOrd="2" destOrd="0" parTransId="{0953E29A-114A-4F89-B318-7B6043E3B4C1}" sibTransId="{E9FA197F-BC9B-40AE-9CA3-F55169D69640}"/>
    <dgm:cxn modelId="{25E6DA10-478D-408C-906A-24FC790D5790}" type="presOf" srcId="{4F765847-BF09-4130-95C6-FA5E750E0F0A}" destId="{D5178000-8921-4FBB-AC1E-AD948C3854F2}" srcOrd="0" destOrd="1" presId="urn:microsoft.com/office/officeart/2005/8/layout/hProcess7"/>
    <dgm:cxn modelId="{18696286-2E31-4E95-BC66-0C56CE16C400}" type="presOf" srcId="{9865E253-5366-4174-B9D0-15A6B04B08EF}" destId="{EA0507B8-A4C8-49DA-B1F2-161D32C4FA42}" srcOrd="1" destOrd="0" presId="urn:microsoft.com/office/officeart/2005/8/layout/hProcess7"/>
    <dgm:cxn modelId="{BBE44B69-0AFF-4A21-829E-F0B0A30AA451}" type="presOf" srcId="{715985D3-3861-4316-B510-CF271FCDF7F4}" destId="{3F76C1DA-7783-4358-ADDE-47A5339347FF}" srcOrd="0" destOrd="0" presId="urn:microsoft.com/office/officeart/2005/8/layout/hProcess7"/>
    <dgm:cxn modelId="{0B7BBE91-6718-4E03-B754-9904042B334D}" srcId="{B9910F1E-A5A7-4E07-9A33-626467426DA2}" destId="{6D132042-1837-4373-A3A6-B4245C110EB9}" srcOrd="2" destOrd="0" parTransId="{3D09F87E-51D0-41BC-A52C-1182C51F6833}" sibTransId="{C3FD894E-7A79-402B-8464-1DCAE1C4A557}"/>
    <dgm:cxn modelId="{82232BFF-6326-4C75-87DC-086DAA22AD86}" type="presOf" srcId="{9865E253-5366-4174-B9D0-15A6B04B08EF}" destId="{D7C1A436-DCA6-475C-ABC9-6CC4B5907E59}" srcOrd="0" destOrd="0" presId="urn:microsoft.com/office/officeart/2005/8/layout/hProcess7"/>
    <dgm:cxn modelId="{005E03FC-9C4B-43A6-B1E0-1EA3BB932560}" type="presOf" srcId="{CDB9DEBD-6A9C-47C5-921E-B67875F60573}" destId="{3F76C1DA-7783-4358-ADDE-47A5339347FF}" srcOrd="0" destOrd="2" presId="urn:microsoft.com/office/officeart/2005/8/layout/hProcess7"/>
    <dgm:cxn modelId="{5491A4EA-ADB8-4EA7-B4C5-7FB39C82AC74}" srcId="{B9910F1E-A5A7-4E07-9A33-626467426DA2}" destId="{EA4641C8-6AA7-4E25-ADB2-0D82426B2640}" srcOrd="1" destOrd="0" parTransId="{9785E10E-7D81-436F-B512-A0A1258B4B38}" sibTransId="{4F4A424E-D201-4A39-91D2-8E2E0D454BF4}"/>
    <dgm:cxn modelId="{68FCBA96-DED4-4FAD-A242-8951819844E7}" type="presOf" srcId="{D4670567-6881-4B14-A963-A3ED90A938A0}" destId="{D12E1422-61FE-44B6-9A98-A08D06A71EE7}" srcOrd="0" destOrd="0" presId="urn:microsoft.com/office/officeart/2005/8/layout/hProcess7"/>
    <dgm:cxn modelId="{0C8FCDA9-F454-4F0B-AB23-8471A4AD744A}" type="presOf" srcId="{08131B1B-2254-4750-B5D5-D555B2D84B0E}" destId="{D5178000-8921-4FBB-AC1E-AD948C3854F2}" srcOrd="0" destOrd="2" presId="urn:microsoft.com/office/officeart/2005/8/layout/hProcess7"/>
    <dgm:cxn modelId="{9375211C-74DF-4ACF-8E79-FD0C6CA9DE2F}" type="presOf" srcId="{6285D2D3-9F1B-4D54-9356-D49C454958EB}" destId="{C29704C5-5451-4120-8ADC-97F2369C99E1}" srcOrd="0" destOrd="0" presId="urn:microsoft.com/office/officeart/2005/8/layout/hProcess7"/>
    <dgm:cxn modelId="{8712EACA-A39F-47A6-9C5E-939E033BF988}" type="presOf" srcId="{6D132042-1837-4373-A3A6-B4245C110EB9}" destId="{C29704C5-5451-4120-8ADC-97F2369C99E1}" srcOrd="0" destOrd="2" presId="urn:microsoft.com/office/officeart/2005/8/layout/hProcess7"/>
    <dgm:cxn modelId="{1A7F6A82-124B-4247-BA52-FDA56470E79C}" srcId="{9865E253-5366-4174-B9D0-15A6B04B08EF}" destId="{6BD2A006-D2A9-45C0-8E64-A68FC7F29CE8}" srcOrd="3" destOrd="0" parTransId="{21985A17-C719-422D-ABDE-41E0C745D911}" sibTransId="{2E0C6DC2-1AEB-480A-8A56-B0DF10127C1D}"/>
    <dgm:cxn modelId="{897F8301-E495-4645-B884-A2EBDAE62BF5}" srcId="{D4670567-6881-4B14-A963-A3ED90A938A0}" destId="{B9910F1E-A5A7-4E07-9A33-626467426DA2}" srcOrd="1" destOrd="0" parTransId="{C140437E-53D1-4080-AFA5-C0FD472DB329}" sibTransId="{5B58D64F-4E0B-40D0-84CE-479C1F7A91C8}"/>
    <dgm:cxn modelId="{78C98CA7-E0A5-459A-9DC7-21A7724BB21E}" type="presOf" srcId="{67A01E02-F24A-45D9-A86F-3E8A5669581E}" destId="{D5178000-8921-4FBB-AC1E-AD948C3854F2}" srcOrd="0" destOrd="0" presId="urn:microsoft.com/office/officeart/2005/8/layout/hProcess7"/>
    <dgm:cxn modelId="{E5D7CEC4-2A2E-4D9E-9181-4E7150D1F47B}" type="presOf" srcId="{12245C31-3BB7-4FCC-A892-BFFF54ECBB7E}" destId="{CBCA630C-6E9B-4EB2-837B-348E6EF7BEFE}" srcOrd="0" destOrd="0" presId="urn:microsoft.com/office/officeart/2005/8/layout/hProcess7"/>
    <dgm:cxn modelId="{FFD5E841-1B7B-44FE-AE80-920E1FA8CC72}" srcId="{B9910F1E-A5A7-4E07-9A33-626467426DA2}" destId="{6285D2D3-9F1B-4D54-9356-D49C454958EB}" srcOrd="0" destOrd="0" parTransId="{A9675A16-CDC1-42AA-8B4C-375477C19E4D}" sibTransId="{925C8D4B-3083-4018-8420-8D8F6470B28D}"/>
    <dgm:cxn modelId="{9742AB90-487D-4F89-B649-97BA1A4B2DB6}" type="presOf" srcId="{12245C31-3BB7-4FCC-A892-BFFF54ECBB7E}" destId="{829D3B02-98E7-4DB6-A99A-F1FF60D1E64F}" srcOrd="1" destOrd="0" presId="urn:microsoft.com/office/officeart/2005/8/layout/hProcess7"/>
    <dgm:cxn modelId="{44D4A4D5-AC09-425E-A314-F4F04D9E60EA}" type="presOf" srcId="{B9910F1E-A5A7-4E07-9A33-626467426DA2}" destId="{9C0E4E2A-CEF7-497A-8C6F-47DA76C3BC57}" srcOrd="0" destOrd="0" presId="urn:microsoft.com/office/officeart/2005/8/layout/hProcess7"/>
    <dgm:cxn modelId="{809FF31C-55C1-482E-AFBC-ABC96BE69C06}" srcId="{9865E253-5366-4174-B9D0-15A6B04B08EF}" destId="{715985D3-3861-4316-B510-CF271FCDF7F4}" srcOrd="0" destOrd="0" parTransId="{09285539-CA16-4D85-82C8-C62D6C34C28B}" sibTransId="{D48D5859-4E62-4D00-9476-3ECBFB1D7D11}"/>
    <dgm:cxn modelId="{5724AF5C-BFD3-47DC-91C6-36F44FFB009F}" type="presOf" srcId="{B810001A-DA97-4A59-8534-AE6364DA41DD}" destId="{3F76C1DA-7783-4358-ADDE-47A5339347FF}" srcOrd="0" destOrd="1" presId="urn:microsoft.com/office/officeart/2005/8/layout/hProcess7"/>
    <dgm:cxn modelId="{B1DCCE58-2F43-4260-A5C5-FB661C0ACBE9}" srcId="{9865E253-5366-4174-B9D0-15A6B04B08EF}" destId="{B810001A-DA97-4A59-8534-AE6364DA41DD}" srcOrd="1" destOrd="0" parTransId="{1A72F345-2CC5-4D4F-8D3D-9219BC523663}" sibTransId="{C502387C-7B47-4782-9B55-B20976A93983}"/>
    <dgm:cxn modelId="{94FEA4D2-522E-4CF6-A427-3E0572E0A0F2}" srcId="{12245C31-3BB7-4FCC-A892-BFFF54ECBB7E}" destId="{4F765847-BF09-4130-95C6-FA5E750E0F0A}" srcOrd="1" destOrd="0" parTransId="{3564696F-BFC0-4818-897F-D4F5ACC7D06D}" sibTransId="{5594C3B4-3B48-4CBF-88F6-8CF22CF93145}"/>
    <dgm:cxn modelId="{874830FD-FAE7-4D0D-B5CD-78655BED0797}" srcId="{12245C31-3BB7-4FCC-A892-BFFF54ECBB7E}" destId="{08131B1B-2254-4750-B5D5-D555B2D84B0E}" srcOrd="2" destOrd="0" parTransId="{3D773C51-2A06-43B6-92E4-8F6901E29441}" sibTransId="{26C341B3-A078-48F7-9563-01B194FDF050}"/>
    <dgm:cxn modelId="{D0A2A93C-6F71-462B-B75C-DC8AD49C164E}" type="presOf" srcId="{EA4641C8-6AA7-4E25-ADB2-0D82426B2640}" destId="{C29704C5-5451-4120-8ADC-97F2369C99E1}" srcOrd="0" destOrd="1" presId="urn:microsoft.com/office/officeart/2005/8/layout/hProcess7"/>
    <dgm:cxn modelId="{673533C0-5026-4A4D-818F-EE1675237EED}" srcId="{D4670567-6881-4B14-A963-A3ED90A938A0}" destId="{9865E253-5366-4174-B9D0-15A6B04B08EF}" srcOrd="0" destOrd="0" parTransId="{EB99E431-A176-4EC7-AC7B-4394D7D32305}" sibTransId="{F616B1E4-6F4E-437B-8E9E-DF110C597CE1}"/>
    <dgm:cxn modelId="{E149AAAD-3920-4CC5-B59B-3CFB0A78C359}" type="presParOf" srcId="{D12E1422-61FE-44B6-9A98-A08D06A71EE7}" destId="{33E4529C-8957-4399-B233-B26F1ACA2C55}" srcOrd="0" destOrd="0" presId="urn:microsoft.com/office/officeart/2005/8/layout/hProcess7"/>
    <dgm:cxn modelId="{6336C95E-64C5-448F-B84A-16520AB76FEE}" type="presParOf" srcId="{33E4529C-8957-4399-B233-B26F1ACA2C55}" destId="{D7C1A436-DCA6-475C-ABC9-6CC4B5907E59}" srcOrd="0" destOrd="0" presId="urn:microsoft.com/office/officeart/2005/8/layout/hProcess7"/>
    <dgm:cxn modelId="{BE567866-7271-47FC-AD47-2D69C82E472E}" type="presParOf" srcId="{33E4529C-8957-4399-B233-B26F1ACA2C55}" destId="{EA0507B8-A4C8-49DA-B1F2-161D32C4FA42}" srcOrd="1" destOrd="0" presId="urn:microsoft.com/office/officeart/2005/8/layout/hProcess7"/>
    <dgm:cxn modelId="{99DC2F03-EB93-4D99-B84A-31ACD3C1B44F}" type="presParOf" srcId="{33E4529C-8957-4399-B233-B26F1ACA2C55}" destId="{3F76C1DA-7783-4358-ADDE-47A5339347FF}" srcOrd="2" destOrd="0" presId="urn:microsoft.com/office/officeart/2005/8/layout/hProcess7"/>
    <dgm:cxn modelId="{5A97A6B9-4EC9-4053-B972-462930224432}" type="presParOf" srcId="{D12E1422-61FE-44B6-9A98-A08D06A71EE7}" destId="{024E9DA1-3954-445E-8DD4-11E3AC557110}" srcOrd="1" destOrd="0" presId="urn:microsoft.com/office/officeart/2005/8/layout/hProcess7"/>
    <dgm:cxn modelId="{B953E8B9-5138-47E8-A890-27364BBC4E89}" type="presParOf" srcId="{D12E1422-61FE-44B6-9A98-A08D06A71EE7}" destId="{EEF25D21-476E-4A6F-A78D-E3D866FAAF72}" srcOrd="2" destOrd="0" presId="urn:microsoft.com/office/officeart/2005/8/layout/hProcess7"/>
    <dgm:cxn modelId="{1ED42218-08F6-4773-B0CF-ED811A356FE8}" type="presParOf" srcId="{EEF25D21-476E-4A6F-A78D-E3D866FAAF72}" destId="{0B99A8A3-6403-41BF-8E3C-A1C6FA372545}" srcOrd="0" destOrd="0" presId="urn:microsoft.com/office/officeart/2005/8/layout/hProcess7"/>
    <dgm:cxn modelId="{27072C73-FA30-4436-93D6-9F5ADC97C818}" type="presParOf" srcId="{EEF25D21-476E-4A6F-A78D-E3D866FAAF72}" destId="{2AF2D08C-516C-4AFD-8405-705D5ADFC884}" srcOrd="1" destOrd="0" presId="urn:microsoft.com/office/officeart/2005/8/layout/hProcess7"/>
    <dgm:cxn modelId="{D9E5C412-9117-4BE9-9A25-FB73B25D42E3}" type="presParOf" srcId="{EEF25D21-476E-4A6F-A78D-E3D866FAAF72}" destId="{86534F8A-B1EC-425C-9459-FF38ED5792CC}" srcOrd="2" destOrd="0" presId="urn:microsoft.com/office/officeart/2005/8/layout/hProcess7"/>
    <dgm:cxn modelId="{3B98B17F-77EA-4A79-88CE-906AC2E546B1}" type="presParOf" srcId="{D12E1422-61FE-44B6-9A98-A08D06A71EE7}" destId="{5E3F3B8A-4B26-4B20-A1C9-A3888A954E93}" srcOrd="3" destOrd="0" presId="urn:microsoft.com/office/officeart/2005/8/layout/hProcess7"/>
    <dgm:cxn modelId="{D1DC425A-E48B-4333-BFE7-C5DB38E1A929}" type="presParOf" srcId="{D12E1422-61FE-44B6-9A98-A08D06A71EE7}" destId="{FCAA1978-2D4E-4783-8844-83600FAA2430}" srcOrd="4" destOrd="0" presId="urn:microsoft.com/office/officeart/2005/8/layout/hProcess7"/>
    <dgm:cxn modelId="{E25EA351-4128-412C-BDD0-C7F6D8CA57BD}" type="presParOf" srcId="{FCAA1978-2D4E-4783-8844-83600FAA2430}" destId="{9C0E4E2A-CEF7-497A-8C6F-47DA76C3BC57}" srcOrd="0" destOrd="0" presId="urn:microsoft.com/office/officeart/2005/8/layout/hProcess7"/>
    <dgm:cxn modelId="{9E480813-F47E-4FDD-A2A5-9C8549C4833C}" type="presParOf" srcId="{FCAA1978-2D4E-4783-8844-83600FAA2430}" destId="{DEE2E86A-2ADC-4407-AEBC-EFCB0AE7807D}" srcOrd="1" destOrd="0" presId="urn:microsoft.com/office/officeart/2005/8/layout/hProcess7"/>
    <dgm:cxn modelId="{3A03E15B-7063-45BD-A34D-FBD58D99AA11}" type="presParOf" srcId="{FCAA1978-2D4E-4783-8844-83600FAA2430}" destId="{C29704C5-5451-4120-8ADC-97F2369C99E1}" srcOrd="2" destOrd="0" presId="urn:microsoft.com/office/officeart/2005/8/layout/hProcess7"/>
    <dgm:cxn modelId="{1E15161D-69C4-494B-914F-CC5A8655DF1C}" type="presParOf" srcId="{D12E1422-61FE-44B6-9A98-A08D06A71EE7}" destId="{0492C0E6-829C-43AA-A787-D70C55767435}" srcOrd="5" destOrd="0" presId="urn:microsoft.com/office/officeart/2005/8/layout/hProcess7"/>
    <dgm:cxn modelId="{01214EE2-571A-4D87-9C94-2D9B6C90CEAD}" type="presParOf" srcId="{D12E1422-61FE-44B6-9A98-A08D06A71EE7}" destId="{58AECB1A-6A6D-4CE2-9641-D05A369A0FF5}" srcOrd="6" destOrd="0" presId="urn:microsoft.com/office/officeart/2005/8/layout/hProcess7"/>
    <dgm:cxn modelId="{D15DDD50-FA27-4310-BC28-9B6DC4401631}" type="presParOf" srcId="{58AECB1A-6A6D-4CE2-9641-D05A369A0FF5}" destId="{A421B8B8-4D12-4849-B1F4-E9D8CE5204C1}" srcOrd="0" destOrd="0" presId="urn:microsoft.com/office/officeart/2005/8/layout/hProcess7"/>
    <dgm:cxn modelId="{0EA367AE-8488-4115-BD5B-82BD6E4E8EDE}" type="presParOf" srcId="{58AECB1A-6A6D-4CE2-9641-D05A369A0FF5}" destId="{9F689734-CE76-4E2C-9514-89DB083E5B1F}" srcOrd="1" destOrd="0" presId="urn:microsoft.com/office/officeart/2005/8/layout/hProcess7"/>
    <dgm:cxn modelId="{E9DB998B-F33B-4E29-948C-19498A985F03}" type="presParOf" srcId="{58AECB1A-6A6D-4CE2-9641-D05A369A0FF5}" destId="{1BB5CF7C-4E60-47F8-8E97-9EACD3274EFC}" srcOrd="2" destOrd="0" presId="urn:microsoft.com/office/officeart/2005/8/layout/hProcess7"/>
    <dgm:cxn modelId="{00DA1197-7B68-4961-B4E1-0E32340A632E}" type="presParOf" srcId="{D12E1422-61FE-44B6-9A98-A08D06A71EE7}" destId="{869F213D-D21B-4C99-8E0F-580A8ED2D38A}" srcOrd="7" destOrd="0" presId="urn:microsoft.com/office/officeart/2005/8/layout/hProcess7"/>
    <dgm:cxn modelId="{10F6B943-67A7-4980-8CF2-DA948D9EC2FC}" type="presParOf" srcId="{D12E1422-61FE-44B6-9A98-A08D06A71EE7}" destId="{8FBE7109-A1B1-4524-9E60-94B7C21BF71A}" srcOrd="8" destOrd="0" presId="urn:microsoft.com/office/officeart/2005/8/layout/hProcess7"/>
    <dgm:cxn modelId="{775BC0FE-C735-4477-88C0-44C2710D2393}" type="presParOf" srcId="{8FBE7109-A1B1-4524-9E60-94B7C21BF71A}" destId="{CBCA630C-6E9B-4EB2-837B-348E6EF7BEFE}" srcOrd="0" destOrd="0" presId="urn:microsoft.com/office/officeart/2005/8/layout/hProcess7"/>
    <dgm:cxn modelId="{F9019D04-F815-4A52-9997-971ABEECBCC3}" type="presParOf" srcId="{8FBE7109-A1B1-4524-9E60-94B7C21BF71A}" destId="{829D3B02-98E7-4DB6-A99A-F1FF60D1E64F}" srcOrd="1" destOrd="0" presId="urn:microsoft.com/office/officeart/2005/8/layout/hProcess7"/>
    <dgm:cxn modelId="{9D6A645C-D107-4BF2-9B16-1F4C57D0BACA}" type="presParOf" srcId="{8FBE7109-A1B1-4524-9E60-94B7C21BF71A}" destId="{D5178000-8921-4FBB-AC1E-AD948C3854F2}"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4670567-6881-4B14-A963-A3ED90A938A0}" type="doc">
      <dgm:prSet loTypeId="urn:microsoft.com/office/officeart/2005/8/layout/hProcess7" loCatId="process" qsTypeId="urn:microsoft.com/office/officeart/2005/8/quickstyle/simple3" qsCatId="simple" csTypeId="urn:microsoft.com/office/officeart/2005/8/colors/accent4_2" csCatId="accent4" phldr="1"/>
      <dgm:spPr/>
      <dgm:t>
        <a:bodyPr/>
        <a:lstStyle/>
        <a:p>
          <a:endParaRPr lang="fr-FR"/>
        </a:p>
      </dgm:t>
    </dgm:pt>
    <dgm:pt modelId="{9865E253-5366-4174-B9D0-15A6B04B08EF}">
      <dgm:prSet phldrT="[Texte]" custT="1"/>
      <dgm:spPr/>
      <dgm:t>
        <a:bodyPr/>
        <a:lstStyle/>
        <a:p>
          <a:r>
            <a:rPr lang="fr-FR" sz="1200" b="1" dirty="0">
              <a:latin typeface="Lucida Sans" panose="020B0602030504020204" pitchFamily="34" charset="0"/>
            </a:rPr>
            <a:t>Module 4</a:t>
          </a:r>
        </a:p>
      </dgm:t>
    </dgm:pt>
    <dgm:pt modelId="{EB99E431-A176-4EC7-AC7B-4394D7D32305}" type="parTrans" cxnId="{673533C0-5026-4A4D-818F-EE1675237EED}">
      <dgm:prSet/>
      <dgm:spPr/>
      <dgm:t>
        <a:bodyPr/>
        <a:lstStyle/>
        <a:p>
          <a:endParaRPr lang="fr-FR">
            <a:latin typeface="Lucida Sans" panose="020B0602030504020204" pitchFamily="34" charset="0"/>
          </a:endParaRPr>
        </a:p>
      </dgm:t>
    </dgm:pt>
    <dgm:pt modelId="{F616B1E4-6F4E-437B-8E9E-DF110C597CE1}" type="sibTrans" cxnId="{673533C0-5026-4A4D-818F-EE1675237EED}">
      <dgm:prSet/>
      <dgm:spPr/>
      <dgm:t>
        <a:bodyPr/>
        <a:lstStyle/>
        <a:p>
          <a:endParaRPr lang="fr-FR">
            <a:latin typeface="Lucida Sans" panose="020B0602030504020204" pitchFamily="34" charset="0"/>
          </a:endParaRPr>
        </a:p>
      </dgm:t>
    </dgm:pt>
    <dgm:pt modelId="{715985D3-3861-4316-B510-CF271FCDF7F4}">
      <dgm:prSet phldrT="[Texte]" custT="1"/>
      <dgm:spPr/>
      <dgm:t>
        <a:bodyPr/>
        <a:lstStyle/>
        <a:p>
          <a:pPr rtl="0"/>
          <a:r>
            <a:rPr kumimoji="0" lang="fr-FR" sz="1600" dirty="0">
              <a:effectLst/>
              <a:latin typeface="Lucida Sans" panose="020B0602030504020204" pitchFamily="34" charset="0"/>
              <a:cs typeface="Arial"/>
            </a:rPr>
            <a:t>Croiser et confronter</a:t>
          </a:r>
          <a:r>
            <a:rPr kumimoji="0" lang="fr-FR" sz="1600" dirty="0">
              <a:effectLst/>
              <a:latin typeface="Lucida Sans" panose="020B0602030504020204" pitchFamily="34" charset="0"/>
              <a:ea typeface="+mn-lt"/>
              <a:cs typeface="Arial"/>
            </a:rPr>
            <a:t> ses sources documentaires </a:t>
          </a:r>
          <a:endParaRPr lang="fr-FR" sz="1600" dirty="0">
            <a:latin typeface="Lucida Sans" panose="020B0602030504020204" pitchFamily="34" charset="0"/>
          </a:endParaRPr>
        </a:p>
      </dgm:t>
    </dgm:pt>
    <dgm:pt modelId="{09285539-CA16-4D85-82C8-C62D6C34C28B}" type="parTrans" cxnId="{809FF31C-55C1-482E-AFBC-ABC96BE69C06}">
      <dgm:prSet/>
      <dgm:spPr/>
      <dgm:t>
        <a:bodyPr/>
        <a:lstStyle/>
        <a:p>
          <a:endParaRPr lang="fr-FR">
            <a:latin typeface="Lucida Sans" panose="020B0602030504020204" pitchFamily="34" charset="0"/>
          </a:endParaRPr>
        </a:p>
      </dgm:t>
    </dgm:pt>
    <dgm:pt modelId="{D48D5859-4E62-4D00-9476-3ECBFB1D7D11}" type="sibTrans" cxnId="{809FF31C-55C1-482E-AFBC-ABC96BE69C06}">
      <dgm:prSet/>
      <dgm:spPr/>
      <dgm:t>
        <a:bodyPr/>
        <a:lstStyle/>
        <a:p>
          <a:endParaRPr lang="fr-FR">
            <a:latin typeface="Lucida Sans" panose="020B0602030504020204" pitchFamily="34" charset="0"/>
          </a:endParaRPr>
        </a:p>
      </dgm:t>
    </dgm:pt>
    <dgm:pt modelId="{B9910F1E-A5A7-4E07-9A33-626467426DA2}">
      <dgm:prSet phldrT="[Texte]" custT="1"/>
      <dgm:spPr/>
      <dgm:t>
        <a:bodyPr/>
        <a:lstStyle/>
        <a:p>
          <a:r>
            <a:rPr lang="fr-FR" sz="1200" b="1" dirty="0">
              <a:latin typeface="Lucida Sans" panose="020B0602030504020204" pitchFamily="34" charset="0"/>
            </a:rPr>
            <a:t>Module 5</a:t>
          </a:r>
        </a:p>
      </dgm:t>
    </dgm:pt>
    <dgm:pt modelId="{C140437E-53D1-4080-AFA5-C0FD472DB329}" type="parTrans" cxnId="{897F8301-E495-4645-B884-A2EBDAE62BF5}">
      <dgm:prSet/>
      <dgm:spPr/>
      <dgm:t>
        <a:bodyPr/>
        <a:lstStyle/>
        <a:p>
          <a:endParaRPr lang="fr-FR">
            <a:latin typeface="Lucida Sans" panose="020B0602030504020204" pitchFamily="34" charset="0"/>
          </a:endParaRPr>
        </a:p>
      </dgm:t>
    </dgm:pt>
    <dgm:pt modelId="{5B58D64F-4E0B-40D0-84CE-479C1F7A91C8}" type="sibTrans" cxnId="{897F8301-E495-4645-B884-A2EBDAE62BF5}">
      <dgm:prSet/>
      <dgm:spPr/>
      <dgm:t>
        <a:bodyPr/>
        <a:lstStyle/>
        <a:p>
          <a:endParaRPr lang="fr-FR">
            <a:latin typeface="Lucida Sans" panose="020B0602030504020204" pitchFamily="34" charset="0"/>
          </a:endParaRPr>
        </a:p>
      </dgm:t>
    </dgm:pt>
    <dgm:pt modelId="{6285D2D3-9F1B-4D54-9356-D49C454958EB}">
      <dgm:prSet phldrT="[Texte]" custT="1"/>
      <dgm:spPr/>
      <dgm:t>
        <a:bodyPr/>
        <a:lstStyle/>
        <a:p>
          <a:pPr rtl="0"/>
          <a:r>
            <a:rPr kumimoji="0" lang="fr-FR" sz="1600" dirty="0">
              <a:effectLst/>
              <a:latin typeface="Lucida Sans" panose="020B0602030504020204" pitchFamily="34" charset="0"/>
              <a:cs typeface="Arial"/>
            </a:rPr>
            <a:t>Argumenter le choix de ses sources documentaires </a:t>
          </a:r>
        </a:p>
      </dgm:t>
    </dgm:pt>
    <dgm:pt modelId="{A9675A16-CDC1-42AA-8B4C-375477C19E4D}" type="parTrans" cxnId="{FFD5E841-1B7B-44FE-AE80-920E1FA8CC72}">
      <dgm:prSet/>
      <dgm:spPr/>
      <dgm:t>
        <a:bodyPr/>
        <a:lstStyle/>
        <a:p>
          <a:endParaRPr lang="fr-FR">
            <a:latin typeface="Lucida Sans" panose="020B0602030504020204" pitchFamily="34" charset="0"/>
          </a:endParaRPr>
        </a:p>
      </dgm:t>
    </dgm:pt>
    <dgm:pt modelId="{925C8D4B-3083-4018-8420-8D8F6470B28D}" type="sibTrans" cxnId="{FFD5E841-1B7B-44FE-AE80-920E1FA8CC72}">
      <dgm:prSet/>
      <dgm:spPr/>
      <dgm:t>
        <a:bodyPr/>
        <a:lstStyle/>
        <a:p>
          <a:endParaRPr lang="fr-FR">
            <a:latin typeface="Lucida Sans" panose="020B0602030504020204" pitchFamily="34" charset="0"/>
          </a:endParaRPr>
        </a:p>
      </dgm:t>
    </dgm:pt>
    <dgm:pt modelId="{22B2F00B-7A4A-45A3-B217-5F579DAC4D2B}">
      <dgm:prSet custT="1"/>
      <dgm:spPr/>
      <dgm:t>
        <a:bodyPr/>
        <a:lstStyle/>
        <a:p>
          <a:pPr rtl="0"/>
          <a:r>
            <a:rPr kumimoji="0" lang="fr-FR" sz="1600" dirty="0">
              <a:effectLst/>
              <a:latin typeface="Lucida Sans" panose="020B0602030504020204" pitchFamily="34" charset="0"/>
              <a:ea typeface="+mn-lt"/>
              <a:cs typeface="Arial"/>
            </a:rPr>
            <a:t>Fonder une réflexion sur l'objet de sa recherche documentaire </a:t>
          </a:r>
        </a:p>
      </dgm:t>
    </dgm:pt>
    <dgm:pt modelId="{CAC3B017-F365-43FA-BD4D-CE372C5C211F}" type="parTrans" cxnId="{53B80C8A-8ED0-4794-94D5-D854C9E2D7AA}">
      <dgm:prSet/>
      <dgm:spPr/>
      <dgm:t>
        <a:bodyPr/>
        <a:lstStyle/>
        <a:p>
          <a:endParaRPr lang="fr-FR">
            <a:latin typeface="Lucida Sans" panose="020B0602030504020204" pitchFamily="34" charset="0"/>
          </a:endParaRPr>
        </a:p>
      </dgm:t>
    </dgm:pt>
    <dgm:pt modelId="{2A318B3C-53B9-48B2-BA07-65363971F3B0}" type="sibTrans" cxnId="{53B80C8A-8ED0-4794-94D5-D854C9E2D7AA}">
      <dgm:prSet/>
      <dgm:spPr/>
      <dgm:t>
        <a:bodyPr/>
        <a:lstStyle/>
        <a:p>
          <a:endParaRPr lang="fr-FR">
            <a:latin typeface="Lucida Sans" panose="020B0602030504020204" pitchFamily="34" charset="0"/>
          </a:endParaRPr>
        </a:p>
      </dgm:t>
    </dgm:pt>
    <dgm:pt modelId="{2C235509-EB05-422A-A959-A2C41E112CFC}">
      <dgm:prSet custT="1"/>
      <dgm:spPr/>
      <dgm:t>
        <a:bodyPr/>
        <a:lstStyle/>
        <a:p>
          <a:pPr rtl="0"/>
          <a:r>
            <a:rPr kumimoji="0" lang="fr-FR" sz="1600" dirty="0">
              <a:effectLst/>
              <a:latin typeface="Lucida Sans" panose="020B0602030504020204" pitchFamily="34" charset="0"/>
              <a:cs typeface="Arial"/>
            </a:rPr>
            <a:t>Fonder sa recherche sur un état de l'art afin d'en éclairer les lacunes </a:t>
          </a:r>
        </a:p>
      </dgm:t>
    </dgm:pt>
    <dgm:pt modelId="{A60A0D64-7051-459D-8128-FC7C73CA8397}" type="parTrans" cxnId="{7073B4FF-4245-4C69-A8E5-B135891F4FB9}">
      <dgm:prSet/>
      <dgm:spPr/>
      <dgm:t>
        <a:bodyPr/>
        <a:lstStyle/>
        <a:p>
          <a:endParaRPr lang="fr-FR">
            <a:latin typeface="Lucida Sans" panose="020B0602030504020204" pitchFamily="34" charset="0"/>
          </a:endParaRPr>
        </a:p>
      </dgm:t>
    </dgm:pt>
    <dgm:pt modelId="{A7E44FB7-9E1D-4339-9943-86DA23DAE0FF}" type="sibTrans" cxnId="{7073B4FF-4245-4C69-A8E5-B135891F4FB9}">
      <dgm:prSet/>
      <dgm:spPr/>
      <dgm:t>
        <a:bodyPr/>
        <a:lstStyle/>
        <a:p>
          <a:endParaRPr lang="fr-FR">
            <a:latin typeface="Lucida Sans" panose="020B0602030504020204" pitchFamily="34" charset="0"/>
          </a:endParaRPr>
        </a:p>
      </dgm:t>
    </dgm:pt>
    <dgm:pt modelId="{43C06AA5-EC0A-4AFA-B45B-AA73667B2EB7}" type="pres">
      <dgm:prSet presAssocID="{D4670567-6881-4B14-A963-A3ED90A938A0}" presName="Name0" presStyleCnt="0">
        <dgm:presLayoutVars>
          <dgm:dir/>
          <dgm:animLvl val="lvl"/>
          <dgm:resizeHandles val="exact"/>
        </dgm:presLayoutVars>
      </dgm:prSet>
      <dgm:spPr/>
      <dgm:t>
        <a:bodyPr/>
        <a:lstStyle/>
        <a:p>
          <a:endParaRPr lang="fr-FR"/>
        </a:p>
      </dgm:t>
    </dgm:pt>
    <dgm:pt modelId="{43E7EC2F-4057-4A1E-A0B0-63E58ABF1149}" type="pres">
      <dgm:prSet presAssocID="{9865E253-5366-4174-B9D0-15A6B04B08EF}" presName="compositeNode" presStyleCnt="0">
        <dgm:presLayoutVars>
          <dgm:bulletEnabled val="1"/>
        </dgm:presLayoutVars>
      </dgm:prSet>
      <dgm:spPr/>
    </dgm:pt>
    <dgm:pt modelId="{D87C356C-AF4B-4B20-8493-CC9A3AF1147D}" type="pres">
      <dgm:prSet presAssocID="{9865E253-5366-4174-B9D0-15A6B04B08EF}" presName="bgRect" presStyleLbl="node1" presStyleIdx="0" presStyleCnt="2" custLinFactNeighborX="-2665" custLinFactNeighborY="49598"/>
      <dgm:spPr/>
      <dgm:t>
        <a:bodyPr/>
        <a:lstStyle/>
        <a:p>
          <a:endParaRPr lang="fr-FR"/>
        </a:p>
      </dgm:t>
    </dgm:pt>
    <dgm:pt modelId="{7F984039-187D-49FA-9A6B-153AD8848608}" type="pres">
      <dgm:prSet presAssocID="{9865E253-5366-4174-B9D0-15A6B04B08EF}" presName="parentNode" presStyleLbl="node1" presStyleIdx="0" presStyleCnt="2">
        <dgm:presLayoutVars>
          <dgm:chMax val="0"/>
          <dgm:bulletEnabled val="1"/>
        </dgm:presLayoutVars>
      </dgm:prSet>
      <dgm:spPr/>
      <dgm:t>
        <a:bodyPr/>
        <a:lstStyle/>
        <a:p>
          <a:endParaRPr lang="fr-FR"/>
        </a:p>
      </dgm:t>
    </dgm:pt>
    <dgm:pt modelId="{E81DFD9C-24F0-4A1A-A59B-C674EE202BB7}" type="pres">
      <dgm:prSet presAssocID="{9865E253-5366-4174-B9D0-15A6B04B08EF}" presName="childNode" presStyleLbl="node1" presStyleIdx="0" presStyleCnt="2">
        <dgm:presLayoutVars>
          <dgm:bulletEnabled val="1"/>
        </dgm:presLayoutVars>
      </dgm:prSet>
      <dgm:spPr/>
      <dgm:t>
        <a:bodyPr/>
        <a:lstStyle/>
        <a:p>
          <a:endParaRPr lang="fr-FR"/>
        </a:p>
      </dgm:t>
    </dgm:pt>
    <dgm:pt modelId="{4BC87960-F82D-437E-9797-3DA146E15FF2}" type="pres">
      <dgm:prSet presAssocID="{F616B1E4-6F4E-437B-8E9E-DF110C597CE1}" presName="hSp" presStyleCnt="0"/>
      <dgm:spPr/>
    </dgm:pt>
    <dgm:pt modelId="{5F5E2379-8A7D-4AAF-83F4-1F1EBDFFAB52}" type="pres">
      <dgm:prSet presAssocID="{F616B1E4-6F4E-437B-8E9E-DF110C597CE1}" presName="vProcSp" presStyleCnt="0"/>
      <dgm:spPr/>
    </dgm:pt>
    <dgm:pt modelId="{5636A0E9-19DB-4714-B89D-3EC376E2C0D1}" type="pres">
      <dgm:prSet presAssocID="{F616B1E4-6F4E-437B-8E9E-DF110C597CE1}" presName="vSp1" presStyleCnt="0"/>
      <dgm:spPr/>
    </dgm:pt>
    <dgm:pt modelId="{9200E9FE-41D3-4AB4-89D9-5886F8A0CF2B}" type="pres">
      <dgm:prSet presAssocID="{F616B1E4-6F4E-437B-8E9E-DF110C597CE1}" presName="simulatedConn" presStyleLbl="solidFgAcc1" presStyleIdx="0" presStyleCnt="1"/>
      <dgm:spPr/>
    </dgm:pt>
    <dgm:pt modelId="{E755C8B0-0A82-483B-BA4F-462AB410ABF2}" type="pres">
      <dgm:prSet presAssocID="{F616B1E4-6F4E-437B-8E9E-DF110C597CE1}" presName="vSp2" presStyleCnt="0"/>
      <dgm:spPr/>
    </dgm:pt>
    <dgm:pt modelId="{E70C20FA-4675-4134-BE27-00E77EE272AA}" type="pres">
      <dgm:prSet presAssocID="{F616B1E4-6F4E-437B-8E9E-DF110C597CE1}" presName="sibTrans" presStyleCnt="0"/>
      <dgm:spPr/>
    </dgm:pt>
    <dgm:pt modelId="{CE6D8583-750F-4D80-8F36-22CC411EBC21}" type="pres">
      <dgm:prSet presAssocID="{B9910F1E-A5A7-4E07-9A33-626467426DA2}" presName="compositeNode" presStyleCnt="0">
        <dgm:presLayoutVars>
          <dgm:bulletEnabled val="1"/>
        </dgm:presLayoutVars>
      </dgm:prSet>
      <dgm:spPr/>
    </dgm:pt>
    <dgm:pt modelId="{00F9ED9A-C725-4324-B3A2-284BEBE793DD}" type="pres">
      <dgm:prSet presAssocID="{B9910F1E-A5A7-4E07-9A33-626467426DA2}" presName="bgRect" presStyleLbl="node1" presStyleIdx="1" presStyleCnt="2"/>
      <dgm:spPr/>
      <dgm:t>
        <a:bodyPr/>
        <a:lstStyle/>
        <a:p>
          <a:endParaRPr lang="fr-FR"/>
        </a:p>
      </dgm:t>
    </dgm:pt>
    <dgm:pt modelId="{6E97D971-2223-4381-90CA-0C05003F1AD1}" type="pres">
      <dgm:prSet presAssocID="{B9910F1E-A5A7-4E07-9A33-626467426DA2}" presName="parentNode" presStyleLbl="node1" presStyleIdx="1" presStyleCnt="2">
        <dgm:presLayoutVars>
          <dgm:chMax val="0"/>
          <dgm:bulletEnabled val="1"/>
        </dgm:presLayoutVars>
      </dgm:prSet>
      <dgm:spPr/>
      <dgm:t>
        <a:bodyPr/>
        <a:lstStyle/>
        <a:p>
          <a:endParaRPr lang="fr-FR"/>
        </a:p>
      </dgm:t>
    </dgm:pt>
    <dgm:pt modelId="{54D9AD6E-ABD2-4E37-A13A-234309958C77}" type="pres">
      <dgm:prSet presAssocID="{B9910F1E-A5A7-4E07-9A33-626467426DA2}" presName="childNode" presStyleLbl="node1" presStyleIdx="1" presStyleCnt="2">
        <dgm:presLayoutVars>
          <dgm:bulletEnabled val="1"/>
        </dgm:presLayoutVars>
      </dgm:prSet>
      <dgm:spPr/>
      <dgm:t>
        <a:bodyPr/>
        <a:lstStyle/>
        <a:p>
          <a:endParaRPr lang="fr-FR"/>
        </a:p>
      </dgm:t>
    </dgm:pt>
  </dgm:ptLst>
  <dgm:cxnLst>
    <dgm:cxn modelId="{A6601225-4817-41C6-829F-6185BE0A0355}" type="presOf" srcId="{22B2F00B-7A4A-45A3-B217-5F579DAC4D2B}" destId="{E81DFD9C-24F0-4A1A-A59B-C674EE202BB7}" srcOrd="0" destOrd="1" presId="urn:microsoft.com/office/officeart/2005/8/layout/hProcess7"/>
    <dgm:cxn modelId="{53B80C8A-8ED0-4794-94D5-D854C9E2D7AA}" srcId="{9865E253-5366-4174-B9D0-15A6B04B08EF}" destId="{22B2F00B-7A4A-45A3-B217-5F579DAC4D2B}" srcOrd="1" destOrd="0" parTransId="{CAC3B017-F365-43FA-BD4D-CE372C5C211F}" sibTransId="{2A318B3C-53B9-48B2-BA07-65363971F3B0}"/>
    <dgm:cxn modelId="{83EF6491-6B3B-4DC1-BA3C-36A78B6D3BEC}" type="presOf" srcId="{6285D2D3-9F1B-4D54-9356-D49C454958EB}" destId="{54D9AD6E-ABD2-4E37-A13A-234309958C77}" srcOrd="0" destOrd="0" presId="urn:microsoft.com/office/officeart/2005/8/layout/hProcess7"/>
    <dgm:cxn modelId="{01AE398F-7D64-45BC-8776-10313A0FF18C}" type="presOf" srcId="{9865E253-5366-4174-B9D0-15A6B04B08EF}" destId="{D87C356C-AF4B-4B20-8493-CC9A3AF1147D}" srcOrd="0" destOrd="0" presId="urn:microsoft.com/office/officeart/2005/8/layout/hProcess7"/>
    <dgm:cxn modelId="{5F9EDEDB-7CA3-49DB-A110-276B9A62B953}" type="presOf" srcId="{D4670567-6881-4B14-A963-A3ED90A938A0}" destId="{43C06AA5-EC0A-4AFA-B45B-AA73667B2EB7}" srcOrd="0" destOrd="0" presId="urn:microsoft.com/office/officeart/2005/8/layout/hProcess7"/>
    <dgm:cxn modelId="{673533C0-5026-4A4D-818F-EE1675237EED}" srcId="{D4670567-6881-4B14-A963-A3ED90A938A0}" destId="{9865E253-5366-4174-B9D0-15A6B04B08EF}" srcOrd="0" destOrd="0" parTransId="{EB99E431-A176-4EC7-AC7B-4394D7D32305}" sibTransId="{F616B1E4-6F4E-437B-8E9E-DF110C597CE1}"/>
    <dgm:cxn modelId="{7C6601DF-B78C-49A0-AF20-95CED22E9F08}" type="presOf" srcId="{9865E253-5366-4174-B9D0-15A6B04B08EF}" destId="{7F984039-187D-49FA-9A6B-153AD8848608}" srcOrd="1" destOrd="0" presId="urn:microsoft.com/office/officeart/2005/8/layout/hProcess7"/>
    <dgm:cxn modelId="{525E72D3-1A32-4E43-B7AB-B5B7E7B5E60E}" type="presOf" srcId="{B9910F1E-A5A7-4E07-9A33-626467426DA2}" destId="{6E97D971-2223-4381-90CA-0C05003F1AD1}" srcOrd="1" destOrd="0" presId="urn:microsoft.com/office/officeart/2005/8/layout/hProcess7"/>
    <dgm:cxn modelId="{7073B4FF-4245-4C69-A8E5-B135891F4FB9}" srcId="{B9910F1E-A5A7-4E07-9A33-626467426DA2}" destId="{2C235509-EB05-422A-A959-A2C41E112CFC}" srcOrd="1" destOrd="0" parTransId="{A60A0D64-7051-459D-8128-FC7C73CA8397}" sibTransId="{A7E44FB7-9E1D-4339-9943-86DA23DAE0FF}"/>
    <dgm:cxn modelId="{897F8301-E495-4645-B884-A2EBDAE62BF5}" srcId="{D4670567-6881-4B14-A963-A3ED90A938A0}" destId="{B9910F1E-A5A7-4E07-9A33-626467426DA2}" srcOrd="1" destOrd="0" parTransId="{C140437E-53D1-4080-AFA5-C0FD472DB329}" sibTransId="{5B58D64F-4E0B-40D0-84CE-479C1F7A91C8}"/>
    <dgm:cxn modelId="{7B6841BB-A4BF-4369-8CB7-83E9E18B3BD6}" type="presOf" srcId="{B9910F1E-A5A7-4E07-9A33-626467426DA2}" destId="{00F9ED9A-C725-4324-B3A2-284BEBE793DD}" srcOrd="0" destOrd="0" presId="urn:microsoft.com/office/officeart/2005/8/layout/hProcess7"/>
    <dgm:cxn modelId="{809FF31C-55C1-482E-AFBC-ABC96BE69C06}" srcId="{9865E253-5366-4174-B9D0-15A6B04B08EF}" destId="{715985D3-3861-4316-B510-CF271FCDF7F4}" srcOrd="0" destOrd="0" parTransId="{09285539-CA16-4D85-82C8-C62D6C34C28B}" sibTransId="{D48D5859-4E62-4D00-9476-3ECBFB1D7D11}"/>
    <dgm:cxn modelId="{82EDC49F-9AD2-4C50-91BC-967F6AE38823}" type="presOf" srcId="{715985D3-3861-4316-B510-CF271FCDF7F4}" destId="{E81DFD9C-24F0-4A1A-A59B-C674EE202BB7}" srcOrd="0" destOrd="0" presId="urn:microsoft.com/office/officeart/2005/8/layout/hProcess7"/>
    <dgm:cxn modelId="{8ACFEC25-CA67-4C63-BF70-3ECAB2D75AE2}" type="presOf" srcId="{2C235509-EB05-422A-A959-A2C41E112CFC}" destId="{54D9AD6E-ABD2-4E37-A13A-234309958C77}" srcOrd="0" destOrd="1" presId="urn:microsoft.com/office/officeart/2005/8/layout/hProcess7"/>
    <dgm:cxn modelId="{FFD5E841-1B7B-44FE-AE80-920E1FA8CC72}" srcId="{B9910F1E-A5A7-4E07-9A33-626467426DA2}" destId="{6285D2D3-9F1B-4D54-9356-D49C454958EB}" srcOrd="0" destOrd="0" parTransId="{A9675A16-CDC1-42AA-8B4C-375477C19E4D}" sibTransId="{925C8D4B-3083-4018-8420-8D8F6470B28D}"/>
    <dgm:cxn modelId="{67B10564-647E-4A2E-8500-BDA94A8CF348}" type="presParOf" srcId="{43C06AA5-EC0A-4AFA-B45B-AA73667B2EB7}" destId="{43E7EC2F-4057-4A1E-A0B0-63E58ABF1149}" srcOrd="0" destOrd="0" presId="urn:microsoft.com/office/officeart/2005/8/layout/hProcess7"/>
    <dgm:cxn modelId="{F5AB0D8B-AD24-40C3-AD8D-919675D94B12}" type="presParOf" srcId="{43E7EC2F-4057-4A1E-A0B0-63E58ABF1149}" destId="{D87C356C-AF4B-4B20-8493-CC9A3AF1147D}" srcOrd="0" destOrd="0" presId="urn:microsoft.com/office/officeart/2005/8/layout/hProcess7"/>
    <dgm:cxn modelId="{45FE9684-6F0F-482E-ADBF-03B48385C9B9}" type="presParOf" srcId="{43E7EC2F-4057-4A1E-A0B0-63E58ABF1149}" destId="{7F984039-187D-49FA-9A6B-153AD8848608}" srcOrd="1" destOrd="0" presId="urn:microsoft.com/office/officeart/2005/8/layout/hProcess7"/>
    <dgm:cxn modelId="{C8A6578F-833E-4309-8CAF-6C47853E0409}" type="presParOf" srcId="{43E7EC2F-4057-4A1E-A0B0-63E58ABF1149}" destId="{E81DFD9C-24F0-4A1A-A59B-C674EE202BB7}" srcOrd="2" destOrd="0" presId="urn:microsoft.com/office/officeart/2005/8/layout/hProcess7"/>
    <dgm:cxn modelId="{E85BBBD4-C1A4-46B9-B650-F16CD941CBD8}" type="presParOf" srcId="{43C06AA5-EC0A-4AFA-B45B-AA73667B2EB7}" destId="{4BC87960-F82D-437E-9797-3DA146E15FF2}" srcOrd="1" destOrd="0" presId="urn:microsoft.com/office/officeart/2005/8/layout/hProcess7"/>
    <dgm:cxn modelId="{0D4251C3-379A-4B42-84A0-9F8E5700980D}" type="presParOf" srcId="{43C06AA5-EC0A-4AFA-B45B-AA73667B2EB7}" destId="{5F5E2379-8A7D-4AAF-83F4-1F1EBDFFAB52}" srcOrd="2" destOrd="0" presId="urn:microsoft.com/office/officeart/2005/8/layout/hProcess7"/>
    <dgm:cxn modelId="{D29AA1A5-6E7F-4862-A357-FE60F4DDF1F7}" type="presParOf" srcId="{5F5E2379-8A7D-4AAF-83F4-1F1EBDFFAB52}" destId="{5636A0E9-19DB-4714-B89D-3EC376E2C0D1}" srcOrd="0" destOrd="0" presId="urn:microsoft.com/office/officeart/2005/8/layout/hProcess7"/>
    <dgm:cxn modelId="{662A9838-3DEB-4B0A-AEE2-C2D4D68E7FC4}" type="presParOf" srcId="{5F5E2379-8A7D-4AAF-83F4-1F1EBDFFAB52}" destId="{9200E9FE-41D3-4AB4-89D9-5886F8A0CF2B}" srcOrd="1" destOrd="0" presId="urn:microsoft.com/office/officeart/2005/8/layout/hProcess7"/>
    <dgm:cxn modelId="{EC10950F-E20F-44B5-88BC-80B26A3796B2}" type="presParOf" srcId="{5F5E2379-8A7D-4AAF-83F4-1F1EBDFFAB52}" destId="{E755C8B0-0A82-483B-BA4F-462AB410ABF2}" srcOrd="2" destOrd="0" presId="urn:microsoft.com/office/officeart/2005/8/layout/hProcess7"/>
    <dgm:cxn modelId="{4B64C082-48D7-427B-AEA0-CB1A17F9E52B}" type="presParOf" srcId="{43C06AA5-EC0A-4AFA-B45B-AA73667B2EB7}" destId="{E70C20FA-4675-4134-BE27-00E77EE272AA}" srcOrd="3" destOrd="0" presId="urn:microsoft.com/office/officeart/2005/8/layout/hProcess7"/>
    <dgm:cxn modelId="{F8F968C3-75CC-4C9F-B758-0D9965703EEC}" type="presParOf" srcId="{43C06AA5-EC0A-4AFA-B45B-AA73667B2EB7}" destId="{CE6D8583-750F-4D80-8F36-22CC411EBC21}" srcOrd="4" destOrd="0" presId="urn:microsoft.com/office/officeart/2005/8/layout/hProcess7"/>
    <dgm:cxn modelId="{45ADDD3C-D2EF-4530-AC16-46BA35B6230B}" type="presParOf" srcId="{CE6D8583-750F-4D80-8F36-22CC411EBC21}" destId="{00F9ED9A-C725-4324-B3A2-284BEBE793DD}" srcOrd="0" destOrd="0" presId="urn:microsoft.com/office/officeart/2005/8/layout/hProcess7"/>
    <dgm:cxn modelId="{449ECB25-6F05-4678-A5A2-F2A8D27DEA3E}" type="presParOf" srcId="{CE6D8583-750F-4D80-8F36-22CC411EBC21}" destId="{6E97D971-2223-4381-90CA-0C05003F1AD1}" srcOrd="1" destOrd="0" presId="urn:microsoft.com/office/officeart/2005/8/layout/hProcess7"/>
    <dgm:cxn modelId="{5096D0E7-FBB5-4B6A-9DF7-F0FFD5ACC1C7}" type="presParOf" srcId="{CE6D8583-750F-4D80-8F36-22CC411EBC21}" destId="{54D9AD6E-ABD2-4E37-A13A-234309958C77}"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B8147D-EC98-4FB8-AEE7-EF59C9B704C1}">
      <dsp:nvSpPr>
        <dsp:cNvPr id="0" name=""/>
        <dsp:cNvSpPr/>
      </dsp:nvSpPr>
      <dsp:spPr>
        <a:xfrm>
          <a:off x="-5962114" y="-912577"/>
          <a:ext cx="7099440" cy="7099440"/>
        </a:xfrm>
        <a:prstGeom prst="blockArc">
          <a:avLst>
            <a:gd name="adj1" fmla="val 18900000"/>
            <a:gd name="adj2" fmla="val 2700000"/>
            <a:gd name="adj3" fmla="val 304"/>
          </a:avLst>
        </a:prstGeom>
        <a:noFill/>
        <a:ln w="25400" cap="flat" cmpd="sng" algn="ctr">
          <a:solidFill>
            <a:schemeClr val="accent4">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25481B8-EA14-48AD-B6B6-C45860EBE9C3}">
      <dsp:nvSpPr>
        <dsp:cNvPr id="0" name=""/>
        <dsp:cNvSpPr/>
      </dsp:nvSpPr>
      <dsp:spPr>
        <a:xfrm>
          <a:off x="732070" y="373957"/>
          <a:ext cx="7860451" cy="1361799"/>
        </a:xfrm>
        <a:prstGeom prst="rect">
          <a:avLst/>
        </a:prstGeom>
        <a:solidFill>
          <a:schemeClr val="accent4">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7293" tIns="27940" rIns="27940" bIns="27940" numCol="1" spcCol="1270" anchor="ctr" anchorCtr="0">
          <a:noAutofit/>
        </a:bodyPr>
        <a:lstStyle/>
        <a:p>
          <a:pPr lvl="0" algn="l" defTabSz="466725">
            <a:lnSpc>
              <a:spcPct val="90000"/>
            </a:lnSpc>
            <a:spcBef>
              <a:spcPct val="0"/>
            </a:spcBef>
            <a:spcAft>
              <a:spcPct val="35000"/>
            </a:spcAft>
          </a:pPr>
          <a:r>
            <a:rPr kumimoji="0" lang="fr-FR" sz="1050" b="1" kern="1200" dirty="0">
              <a:effectLst/>
              <a:latin typeface="Lucida Sans" panose="020B0602030504020204" pitchFamily="34" charset="0"/>
              <a:ea typeface="Calibri"/>
              <a:cs typeface="Arial"/>
            </a:rPr>
            <a:t>En la contextualisant à un domaine de recherche et/ ou d’application</a:t>
          </a:r>
        </a:p>
        <a:p>
          <a:pPr lvl="0" algn="l" defTabSz="466725" rtl="0">
            <a:lnSpc>
              <a:spcPct val="90000"/>
            </a:lnSpc>
            <a:spcBef>
              <a:spcPct val="0"/>
            </a:spcBef>
            <a:spcAft>
              <a:spcPct val="35000"/>
            </a:spcAft>
          </a:pPr>
          <a:r>
            <a:rPr kumimoji="0" lang="fr-FR" sz="1050" b="1" kern="1200" dirty="0">
              <a:effectLst/>
              <a:latin typeface="Lucida Sans" panose="020B0602030504020204" pitchFamily="34" charset="0"/>
              <a:ea typeface="Calibri"/>
              <a:cs typeface="Arial"/>
            </a:rPr>
            <a:t>En </a:t>
          </a:r>
          <a:r>
            <a:rPr lang="fr-FR" sz="1050" b="1" kern="1200" dirty="0">
              <a:effectLst/>
              <a:latin typeface="Lucida Sans" panose="020B0602030504020204" pitchFamily="34" charset="0"/>
              <a:ea typeface="Calibri"/>
              <a:cs typeface="Arial"/>
            </a:rPr>
            <a:t>s'assurant de la complétude de sa recherche documentaire en</a:t>
          </a:r>
          <a:r>
            <a:rPr kumimoji="0" lang="fr-FR" sz="1050" b="1" kern="1200" dirty="0">
              <a:effectLst/>
              <a:latin typeface="Lucida Sans" panose="020B0602030504020204" pitchFamily="34" charset="0"/>
              <a:ea typeface="Calibri"/>
              <a:cs typeface="Arial"/>
            </a:rPr>
            <a:t> lien avec une thématique</a:t>
          </a:r>
          <a:r>
            <a:rPr kumimoji="0" lang="fr-FR" sz="1050" b="1" kern="1200" baseline="0" dirty="0">
              <a:effectLst/>
              <a:latin typeface="Lucida Sans" panose="020B0602030504020204" pitchFamily="34" charset="0"/>
              <a:ea typeface="Calibri"/>
              <a:cs typeface="Arial"/>
            </a:rPr>
            <a:t> </a:t>
          </a:r>
          <a:r>
            <a:rPr lang="fr-FR" sz="1050" b="1" kern="1200" dirty="0">
              <a:effectLst/>
              <a:latin typeface="Lucida Sans" panose="020B0602030504020204" pitchFamily="34" charset="0"/>
              <a:ea typeface="Calibri"/>
              <a:cs typeface="Arial"/>
            </a:rPr>
            <a:t>donnée</a:t>
          </a:r>
          <a:endParaRPr lang="fr-FR" sz="1050" b="1" i="0" u="none" strike="noStrike" kern="1200" noProof="0" dirty="0">
            <a:effectLst/>
            <a:latin typeface="Lucida Sans" panose="020B0602030504020204" pitchFamily="34" charset="0"/>
          </a:endParaRPr>
        </a:p>
        <a:p>
          <a:pPr lvl="0" algn="l" defTabSz="466725">
            <a:lnSpc>
              <a:spcPct val="90000"/>
            </a:lnSpc>
            <a:spcBef>
              <a:spcPct val="0"/>
            </a:spcBef>
            <a:spcAft>
              <a:spcPct val="35000"/>
            </a:spcAft>
          </a:pPr>
          <a:r>
            <a:rPr lang="fr-FR" sz="1050" b="1" i="0" u="none" strike="noStrike" kern="1200" noProof="0" dirty="0">
              <a:effectLst/>
              <a:latin typeface="Lucida Sans" panose="020B0602030504020204" pitchFamily="34" charset="0"/>
            </a:rPr>
            <a:t>En adoptant une déontologie documentaire </a:t>
          </a:r>
        </a:p>
        <a:p>
          <a:pPr lvl="0" algn="l" defTabSz="466725" rtl="0">
            <a:lnSpc>
              <a:spcPct val="90000"/>
            </a:lnSpc>
            <a:spcBef>
              <a:spcPct val="0"/>
            </a:spcBef>
            <a:spcAft>
              <a:spcPct val="35000"/>
            </a:spcAft>
          </a:pPr>
          <a:r>
            <a:rPr kumimoji="0" lang="fr-FR" sz="1050" b="1" kern="1200" dirty="0">
              <a:effectLst/>
              <a:latin typeface="Lucida Sans" panose="020B0602030504020204" pitchFamily="34" charset="0"/>
              <a:ea typeface="Calibri"/>
              <a:cs typeface="Arial"/>
            </a:rPr>
            <a:t>En validant ses sources</a:t>
          </a:r>
        </a:p>
        <a:p>
          <a:pPr lvl="0" algn="l" defTabSz="466725" rtl="0">
            <a:lnSpc>
              <a:spcPct val="90000"/>
            </a:lnSpc>
            <a:spcBef>
              <a:spcPct val="0"/>
            </a:spcBef>
            <a:spcAft>
              <a:spcPct val="35000"/>
            </a:spcAft>
          </a:pPr>
          <a:r>
            <a:rPr kumimoji="0" lang="fr-FR" sz="1050" b="1" kern="1200" dirty="0">
              <a:effectLst/>
              <a:latin typeface="Lucida Sans" panose="020B0602030504020204" pitchFamily="34" charset="0"/>
              <a:ea typeface="Calibri"/>
              <a:cs typeface="Arial"/>
            </a:rPr>
            <a:t>En</a:t>
          </a:r>
          <a:r>
            <a:rPr kumimoji="0" lang="fr-FR" sz="1050" b="1" kern="1200" baseline="0" dirty="0">
              <a:effectLst/>
              <a:latin typeface="Lucida Sans" panose="020B0602030504020204" pitchFamily="34" charset="0"/>
              <a:ea typeface="Calibri"/>
              <a:cs typeface="Arial"/>
            </a:rPr>
            <a:t> faisant preuve d’un esprit critique</a:t>
          </a:r>
          <a:endParaRPr lang="fr-FR" sz="1050" b="1" kern="1200" dirty="0">
            <a:latin typeface="Lucida Sans" panose="020B0602030504020204" pitchFamily="34" charset="0"/>
          </a:endParaRPr>
        </a:p>
      </dsp:txBody>
      <dsp:txXfrm>
        <a:off x="732070" y="373957"/>
        <a:ext cx="7860451" cy="1361799"/>
      </dsp:txXfrm>
    </dsp:sp>
    <dsp:sp modelId="{022670E4-1837-46F9-A660-821F84E16E09}">
      <dsp:nvSpPr>
        <dsp:cNvPr id="0" name=""/>
        <dsp:cNvSpPr/>
      </dsp:nvSpPr>
      <dsp:spPr>
        <a:xfrm>
          <a:off x="72785" y="395571"/>
          <a:ext cx="1318571" cy="1318571"/>
        </a:xfrm>
        <a:prstGeom prst="ellipse">
          <a:avLst/>
        </a:prstGeom>
        <a:solidFill>
          <a:schemeClr val="lt1">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EB43266-6F91-4DCA-B1D2-B97A9B78461D}">
      <dsp:nvSpPr>
        <dsp:cNvPr id="0" name=""/>
        <dsp:cNvSpPr/>
      </dsp:nvSpPr>
      <dsp:spPr>
        <a:xfrm>
          <a:off x="1115511" y="1956243"/>
          <a:ext cx="7477011" cy="1361799"/>
        </a:xfrm>
        <a:prstGeom prst="rect">
          <a:avLst/>
        </a:prstGeom>
        <a:solidFill>
          <a:schemeClr val="accent4">
            <a:alpha val="90000"/>
            <a:hueOff val="0"/>
            <a:satOff val="0"/>
            <a:lumOff val="0"/>
            <a:alphaOff val="-2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7293" tIns="27940" rIns="27940" bIns="27940" numCol="1" spcCol="1270" anchor="ctr" anchorCtr="0">
          <a:noAutofit/>
        </a:bodyPr>
        <a:lstStyle/>
        <a:p>
          <a:pPr lvl="0" algn="l" defTabSz="466725" rtl="0">
            <a:lnSpc>
              <a:spcPct val="90000"/>
            </a:lnSpc>
            <a:spcBef>
              <a:spcPct val="0"/>
            </a:spcBef>
            <a:spcAft>
              <a:spcPct val="35000"/>
            </a:spcAft>
          </a:pPr>
          <a:r>
            <a:rPr kumimoji="0" lang="fr-FR" sz="1050" b="1" kern="1200">
              <a:effectLst/>
              <a:latin typeface="Lucida Sans" panose="020B0602030504020204" pitchFamily="34" charset="0"/>
              <a:ea typeface="Calibri"/>
              <a:cs typeface="Arial"/>
            </a:rPr>
            <a:t>Dans le cadre d'un travail universitaire formalisé </a:t>
          </a:r>
        </a:p>
        <a:p>
          <a:pPr lvl="0" algn="l" defTabSz="466725">
            <a:lnSpc>
              <a:spcPct val="90000"/>
            </a:lnSpc>
            <a:spcBef>
              <a:spcPct val="0"/>
            </a:spcBef>
            <a:spcAft>
              <a:spcPct val="35000"/>
            </a:spcAft>
          </a:pPr>
          <a:r>
            <a:rPr kumimoji="0" lang="fr-FR" sz="1050" b="1" kern="1200">
              <a:effectLst/>
              <a:latin typeface="Lucida Sans" panose="020B0602030504020204" pitchFamily="34" charset="0"/>
              <a:ea typeface="Calibri"/>
              <a:cs typeface="Arial"/>
            </a:rPr>
            <a:t>Dans le cadre d'une recherche scientifique</a:t>
          </a:r>
          <a:r>
            <a:rPr lang="fr-FR" sz="1000" kern="1200">
              <a:effectLst/>
              <a:latin typeface="Lucida Sans" panose="020B0602030504020204" pitchFamily="34" charset="0"/>
              <a:ea typeface="Calibri"/>
              <a:cs typeface="Arial"/>
            </a:rPr>
            <a:t> </a:t>
          </a:r>
          <a:endParaRPr lang="fr-FR" sz="1000" kern="1200">
            <a:latin typeface="Lucida Sans" panose="020B0602030504020204" pitchFamily="34" charset="0"/>
          </a:endParaRPr>
        </a:p>
        <a:p>
          <a:pPr lvl="0" algn="l" defTabSz="466725" rtl="0">
            <a:lnSpc>
              <a:spcPct val="90000"/>
            </a:lnSpc>
            <a:spcBef>
              <a:spcPct val="0"/>
            </a:spcBef>
            <a:spcAft>
              <a:spcPct val="35000"/>
            </a:spcAft>
          </a:pPr>
          <a:r>
            <a:rPr kumimoji="0" lang="fr-FR" sz="1050" b="1" kern="1200">
              <a:effectLst/>
              <a:latin typeface="Lucida Sans" panose="020B0602030504020204" pitchFamily="34" charset="0"/>
              <a:ea typeface="Calibri"/>
              <a:cs typeface="Arial"/>
            </a:rPr>
            <a:t>Dans le cadre d'une veille documentaire universitaire, professionnelle et personnelle </a:t>
          </a:r>
          <a:endParaRPr kumimoji="0" lang="fr-FR" sz="1050" b="1" kern="1200" dirty="0">
            <a:effectLst/>
            <a:latin typeface="Lucida Sans" panose="020B0602030504020204" pitchFamily="34" charset="0"/>
            <a:ea typeface="Calibri"/>
            <a:cs typeface="Arial"/>
          </a:endParaRPr>
        </a:p>
      </dsp:txBody>
      <dsp:txXfrm>
        <a:off x="1115511" y="1956243"/>
        <a:ext cx="7477011" cy="1361799"/>
      </dsp:txXfrm>
    </dsp:sp>
    <dsp:sp modelId="{61B5411E-9E36-4A8F-8E29-2DAF473A7204}">
      <dsp:nvSpPr>
        <dsp:cNvPr id="0" name=""/>
        <dsp:cNvSpPr/>
      </dsp:nvSpPr>
      <dsp:spPr>
        <a:xfrm>
          <a:off x="456225" y="1977857"/>
          <a:ext cx="1318571" cy="1318571"/>
        </a:xfrm>
        <a:prstGeom prst="ellipse">
          <a:avLst/>
        </a:prstGeom>
        <a:solidFill>
          <a:schemeClr val="lt1">
            <a:hueOff val="0"/>
            <a:satOff val="0"/>
            <a:lumOff val="0"/>
            <a:alphaOff val="0"/>
          </a:schemeClr>
        </a:solidFill>
        <a:ln w="25400" cap="flat" cmpd="sng" algn="ctr">
          <a:solidFill>
            <a:schemeClr val="accent4">
              <a:alpha val="90000"/>
              <a:hueOff val="0"/>
              <a:satOff val="0"/>
              <a:lumOff val="0"/>
              <a:alphaOff val="-20000"/>
            </a:schemeClr>
          </a:solidFill>
          <a:prstDash val="solid"/>
        </a:ln>
        <a:effectLst/>
      </dsp:spPr>
      <dsp:style>
        <a:lnRef idx="2">
          <a:scrgbClr r="0" g="0" b="0"/>
        </a:lnRef>
        <a:fillRef idx="1">
          <a:scrgbClr r="0" g="0" b="0"/>
        </a:fillRef>
        <a:effectRef idx="0">
          <a:scrgbClr r="0" g="0" b="0"/>
        </a:effectRef>
        <a:fontRef idx="minor"/>
      </dsp:style>
    </dsp:sp>
    <dsp:sp modelId="{7E2C36AD-3428-4930-A797-1EBA63E42C16}">
      <dsp:nvSpPr>
        <dsp:cNvPr id="0" name=""/>
        <dsp:cNvSpPr/>
      </dsp:nvSpPr>
      <dsp:spPr>
        <a:xfrm>
          <a:off x="732070" y="3538529"/>
          <a:ext cx="7860451" cy="1361799"/>
        </a:xfrm>
        <a:prstGeom prst="rect">
          <a:avLst/>
        </a:prstGeom>
        <a:solidFill>
          <a:schemeClr val="accent4">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7293" tIns="27940" rIns="27940" bIns="27940" numCol="1" spcCol="1270" anchor="ctr" anchorCtr="0">
          <a:noAutofit/>
        </a:bodyPr>
        <a:lstStyle/>
        <a:p>
          <a:pPr lvl="0" algn="l" defTabSz="466725" rtl="0">
            <a:lnSpc>
              <a:spcPct val="90000"/>
            </a:lnSpc>
            <a:spcBef>
              <a:spcPct val="0"/>
            </a:spcBef>
            <a:spcAft>
              <a:spcPct val="35000"/>
            </a:spcAft>
          </a:pPr>
          <a:r>
            <a:rPr kumimoji="0" lang="fr-FR" sz="1050" b="1" kern="1200">
              <a:effectLst/>
              <a:latin typeface="Lucida Sans" panose="020B0602030504020204" pitchFamily="34" charset="0"/>
              <a:ea typeface="Calibri"/>
              <a:cs typeface="Arial"/>
            </a:rPr>
            <a:t>Définir l'objet de sa recherche et ses contours </a:t>
          </a:r>
        </a:p>
        <a:p>
          <a:pPr lvl="0" algn="l" defTabSz="466725" rtl="0">
            <a:lnSpc>
              <a:spcPct val="90000"/>
            </a:lnSpc>
            <a:spcBef>
              <a:spcPct val="0"/>
            </a:spcBef>
            <a:spcAft>
              <a:spcPct val="35000"/>
            </a:spcAft>
          </a:pPr>
          <a:r>
            <a:rPr kumimoji="0" lang="fr-FR" sz="1050" b="1" kern="1200">
              <a:effectLst/>
              <a:latin typeface="Lucida Sans" panose="020B0602030504020204" pitchFamily="34" charset="0"/>
              <a:ea typeface="Calibri"/>
              <a:cs typeface="Arial"/>
            </a:rPr>
            <a:t>Mobiliser les outils documentaires adéquats </a:t>
          </a:r>
        </a:p>
        <a:p>
          <a:pPr lvl="0" algn="l" defTabSz="466725" rtl="0">
            <a:lnSpc>
              <a:spcPct val="90000"/>
            </a:lnSpc>
            <a:spcBef>
              <a:spcPct val="0"/>
            </a:spcBef>
            <a:spcAft>
              <a:spcPct val="35000"/>
            </a:spcAft>
          </a:pPr>
          <a:r>
            <a:rPr kumimoji="0" lang="fr-FR" sz="1050" b="1" kern="1200">
              <a:effectLst/>
              <a:latin typeface="Lucida Sans" panose="020B0602030504020204" pitchFamily="34" charset="0"/>
              <a:ea typeface="Calibri"/>
              <a:cs typeface="Arial"/>
            </a:rPr>
            <a:t>Qualifier une source d'information </a:t>
          </a:r>
        </a:p>
        <a:p>
          <a:pPr lvl="0" algn="l" defTabSz="466725" rtl="0">
            <a:lnSpc>
              <a:spcPct val="90000"/>
            </a:lnSpc>
            <a:spcBef>
              <a:spcPct val="0"/>
            </a:spcBef>
            <a:spcAft>
              <a:spcPct val="35000"/>
            </a:spcAft>
          </a:pPr>
          <a:r>
            <a:rPr kumimoji="0" lang="fr-FR" sz="1050" b="1" kern="1200">
              <a:effectLst/>
              <a:latin typeface="Lucida Sans" panose="020B0602030504020204" pitchFamily="34" charset="0"/>
              <a:ea typeface="Calibri"/>
              <a:cs typeface="Arial"/>
            </a:rPr>
            <a:t>Évaluer la pertinence d'une ressource documentaire </a:t>
          </a:r>
        </a:p>
        <a:p>
          <a:pPr lvl="0" algn="l" defTabSz="466725" rtl="0">
            <a:lnSpc>
              <a:spcPct val="90000"/>
            </a:lnSpc>
            <a:spcBef>
              <a:spcPct val="0"/>
            </a:spcBef>
            <a:spcAft>
              <a:spcPct val="35000"/>
            </a:spcAft>
          </a:pPr>
          <a:r>
            <a:rPr kumimoji="0" lang="fr-FR" sz="1050" b="1" kern="1200">
              <a:effectLst/>
              <a:latin typeface="Lucida Sans" panose="020B0602030504020204" pitchFamily="34" charset="0"/>
              <a:ea typeface="Calibri"/>
              <a:cs typeface="Arial"/>
            </a:rPr>
            <a:t>Construire une bibliographie pertinente </a:t>
          </a:r>
        </a:p>
        <a:p>
          <a:pPr lvl="0" algn="l" defTabSz="466725" rtl="0">
            <a:lnSpc>
              <a:spcPct val="90000"/>
            </a:lnSpc>
            <a:spcBef>
              <a:spcPct val="0"/>
            </a:spcBef>
            <a:spcAft>
              <a:spcPct val="35000"/>
            </a:spcAft>
          </a:pPr>
          <a:r>
            <a:rPr kumimoji="0" lang="fr-FR" sz="1050" b="1" kern="1200">
              <a:effectLst/>
              <a:latin typeface="Lucida Sans" panose="020B0602030504020204" pitchFamily="34" charset="0"/>
              <a:ea typeface="Calibri"/>
              <a:cs typeface="Arial"/>
            </a:rPr>
            <a:t>Citer correctement les sources en respectant le formalisme et la déontologie documentaire </a:t>
          </a:r>
          <a:endParaRPr kumimoji="0" lang="fr-FR" sz="1050" b="1" kern="1200" dirty="0">
            <a:effectLst/>
            <a:latin typeface="Lucida Sans" panose="020B0602030504020204" pitchFamily="34" charset="0"/>
            <a:ea typeface="Calibri"/>
            <a:cs typeface="Arial"/>
          </a:endParaRPr>
        </a:p>
      </dsp:txBody>
      <dsp:txXfrm>
        <a:off x="732070" y="3538529"/>
        <a:ext cx="7860451" cy="1361799"/>
      </dsp:txXfrm>
    </dsp:sp>
    <dsp:sp modelId="{E0883350-F9FA-4FA6-8F89-C443700004DE}">
      <dsp:nvSpPr>
        <dsp:cNvPr id="0" name=""/>
        <dsp:cNvSpPr/>
      </dsp:nvSpPr>
      <dsp:spPr>
        <a:xfrm>
          <a:off x="72785" y="3560143"/>
          <a:ext cx="1318571" cy="1318571"/>
        </a:xfrm>
        <a:prstGeom prst="ellipse">
          <a:avLst/>
        </a:prstGeom>
        <a:solidFill>
          <a:schemeClr val="lt1">
            <a:hueOff val="0"/>
            <a:satOff val="0"/>
            <a:lumOff val="0"/>
            <a:alphaOff val="0"/>
          </a:schemeClr>
        </a:solidFill>
        <a:ln w="25400" cap="flat" cmpd="sng" algn="ctr">
          <a:solidFill>
            <a:schemeClr val="accent4">
              <a:alpha val="90000"/>
              <a:hueOff val="0"/>
              <a:satOff val="0"/>
              <a:lumOff val="0"/>
              <a:alphaOff val="-4000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C1A436-DCA6-475C-ABC9-6CC4B5907E59}">
      <dsp:nvSpPr>
        <dsp:cNvPr id="0" name=""/>
        <dsp:cNvSpPr/>
      </dsp:nvSpPr>
      <dsp:spPr>
        <a:xfrm>
          <a:off x="5114" y="0"/>
          <a:ext cx="2833671" cy="2844832"/>
        </a:xfrm>
        <a:prstGeom prst="roundRect">
          <a:avLst>
            <a:gd name="adj" fmla="val 5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41148" rIns="53340" bIns="0" numCol="1" spcCol="1270" anchor="t" anchorCtr="0">
          <a:noAutofit/>
        </a:bodyPr>
        <a:lstStyle/>
        <a:p>
          <a:pPr lvl="0" algn="r" defTabSz="533400">
            <a:lnSpc>
              <a:spcPct val="90000"/>
            </a:lnSpc>
            <a:spcBef>
              <a:spcPct val="0"/>
            </a:spcBef>
            <a:spcAft>
              <a:spcPct val="35000"/>
            </a:spcAft>
          </a:pPr>
          <a:r>
            <a:rPr lang="fr-FR" sz="1200" b="1" kern="1200" dirty="0">
              <a:latin typeface="Lucida Sans" panose="020B0602030504020204" pitchFamily="34" charset="0"/>
            </a:rPr>
            <a:t>Module 1</a:t>
          </a:r>
        </a:p>
      </dsp:txBody>
      <dsp:txXfrm rot="16200000">
        <a:off x="-877899" y="883013"/>
        <a:ext cx="2332762" cy="566734"/>
      </dsp:txXfrm>
    </dsp:sp>
    <dsp:sp modelId="{3F76C1DA-7783-4358-ADDE-47A5339347FF}">
      <dsp:nvSpPr>
        <dsp:cNvPr id="0" name=""/>
        <dsp:cNvSpPr/>
      </dsp:nvSpPr>
      <dsp:spPr>
        <a:xfrm>
          <a:off x="571549" y="0"/>
          <a:ext cx="2111085" cy="2844832"/>
        </a:xfrm>
        <a:prstGeom prst="rect">
          <a:avLst/>
        </a:prstGeom>
        <a:noFill/>
        <a:ln>
          <a:noFill/>
        </a:ln>
        <a:effectLst>
          <a:outerShdw blurRad="40000" dist="20000" dir="5400000" rotWithShape="0">
            <a:srgbClr val="000000">
              <a:alpha val="38000"/>
            </a:srgbClr>
          </a:outerShdw>
        </a:effectLst>
        <a:scene3d>
          <a:camera prst="orthographicFront"/>
          <a:lightRig rig="flat" dir="t"/>
        </a:scene3d>
        <a:sp3d/>
      </dsp:spPr>
      <dsp:style>
        <a:lnRef idx="0">
          <a:scrgbClr r="0" g="0" b="0"/>
        </a:lnRef>
        <a:fillRef idx="2">
          <a:scrgbClr r="0" g="0" b="0"/>
        </a:fillRef>
        <a:effectRef idx="1">
          <a:scrgbClr r="0" g="0" b="0"/>
        </a:effectRef>
        <a:fontRef idx="minor">
          <a:schemeClr val="dk1"/>
        </a:fontRef>
      </dsp:style>
      <dsp:txBody>
        <a:bodyPr spcFirstLastPara="0" vert="horz" wrap="square" lIns="0" tIns="48006" rIns="0" bIns="0" numCol="1" spcCol="1270" anchor="t" anchorCtr="0">
          <a:noAutofit/>
        </a:bodyPr>
        <a:lstStyle/>
        <a:p>
          <a:pPr lvl="0" algn="l" defTabSz="622300" rtl="0">
            <a:lnSpc>
              <a:spcPct val="90000"/>
            </a:lnSpc>
            <a:spcBef>
              <a:spcPct val="0"/>
            </a:spcBef>
            <a:spcAft>
              <a:spcPct val="35000"/>
            </a:spcAft>
          </a:pPr>
          <a:r>
            <a:rPr kumimoji="0" lang="fr-FR" sz="1400" kern="1200" dirty="0">
              <a:effectLst/>
              <a:latin typeface="Lucida Sans" panose="020B0602030504020204" pitchFamily="34" charset="0"/>
              <a:cs typeface="Arial"/>
            </a:rPr>
            <a:t>Expliciter son besoin d'information </a:t>
          </a:r>
          <a:endParaRPr lang="fr-FR" sz="1400" kern="1200" dirty="0">
            <a:latin typeface="Lucida Sans" panose="020B0602030504020204" pitchFamily="34" charset="0"/>
          </a:endParaRPr>
        </a:p>
        <a:p>
          <a:pPr lvl="0" algn="l" defTabSz="622300" rtl="0">
            <a:lnSpc>
              <a:spcPct val="90000"/>
            </a:lnSpc>
            <a:spcBef>
              <a:spcPct val="0"/>
            </a:spcBef>
            <a:spcAft>
              <a:spcPct val="35000"/>
            </a:spcAft>
          </a:pPr>
          <a:r>
            <a:rPr kumimoji="0" lang="fr-FR" sz="1400" kern="1200" dirty="0">
              <a:effectLst/>
              <a:latin typeface="Lucida Sans" panose="020B0602030504020204" pitchFamily="34" charset="0"/>
              <a:ea typeface="+mn-lt"/>
              <a:cs typeface="Arial"/>
            </a:rPr>
            <a:t>Définir l'objet de sa recherche </a:t>
          </a:r>
        </a:p>
        <a:p>
          <a:pPr lvl="0" algn="l" defTabSz="622300" rtl="0">
            <a:lnSpc>
              <a:spcPct val="90000"/>
            </a:lnSpc>
            <a:spcBef>
              <a:spcPct val="0"/>
            </a:spcBef>
            <a:spcAft>
              <a:spcPct val="35000"/>
            </a:spcAft>
          </a:pPr>
          <a:r>
            <a:rPr kumimoji="0" lang="fr-FR" sz="1400" kern="1200" dirty="0">
              <a:effectLst/>
              <a:latin typeface="Lucida Sans" panose="020B0602030504020204" pitchFamily="34" charset="0"/>
              <a:ea typeface="+mn-lt"/>
              <a:cs typeface="Arial"/>
            </a:rPr>
            <a:t>Se repérer dans l’étendue des sources documentaires</a:t>
          </a:r>
        </a:p>
        <a:p>
          <a:pPr lvl="0" algn="l" defTabSz="622300" rtl="0">
            <a:lnSpc>
              <a:spcPct val="90000"/>
            </a:lnSpc>
            <a:spcBef>
              <a:spcPct val="0"/>
            </a:spcBef>
            <a:spcAft>
              <a:spcPct val="35000"/>
            </a:spcAft>
          </a:pPr>
          <a:endParaRPr kumimoji="0" lang="fr-FR" sz="1100" kern="1200" dirty="0">
            <a:effectLst/>
            <a:latin typeface="Lucida Sans" panose="020B0602030504020204" pitchFamily="34" charset="0"/>
            <a:ea typeface="+mn-lt"/>
            <a:cs typeface="Arial"/>
          </a:endParaRPr>
        </a:p>
        <a:p>
          <a:pPr lvl="0" algn="l" defTabSz="622300" rtl="0">
            <a:lnSpc>
              <a:spcPct val="90000"/>
            </a:lnSpc>
            <a:spcBef>
              <a:spcPct val="0"/>
            </a:spcBef>
            <a:spcAft>
              <a:spcPct val="35000"/>
            </a:spcAft>
          </a:pPr>
          <a:endParaRPr kumimoji="0" lang="fr-FR" sz="1100" kern="1200" dirty="0">
            <a:effectLst/>
            <a:latin typeface="Lucida Sans" panose="020B0602030504020204" pitchFamily="34" charset="0"/>
            <a:ea typeface="+mn-lt"/>
            <a:cs typeface="Arial"/>
          </a:endParaRPr>
        </a:p>
        <a:p>
          <a:pPr lvl="0" algn="l" defTabSz="622300" rtl="0">
            <a:lnSpc>
              <a:spcPct val="90000"/>
            </a:lnSpc>
            <a:spcBef>
              <a:spcPct val="0"/>
            </a:spcBef>
            <a:spcAft>
              <a:spcPct val="35000"/>
            </a:spcAft>
          </a:pPr>
          <a:endParaRPr kumimoji="0" lang="fr-FR" sz="1100" kern="1200" dirty="0">
            <a:effectLst/>
            <a:latin typeface="Lucida Sans" panose="020B0602030504020204" pitchFamily="34" charset="0"/>
            <a:ea typeface="+mn-lt"/>
            <a:cs typeface="Arial"/>
          </a:endParaRPr>
        </a:p>
        <a:p>
          <a:pPr lvl="0" algn="l" defTabSz="622300" rtl="0">
            <a:lnSpc>
              <a:spcPct val="90000"/>
            </a:lnSpc>
            <a:spcBef>
              <a:spcPct val="0"/>
            </a:spcBef>
            <a:spcAft>
              <a:spcPct val="35000"/>
            </a:spcAft>
          </a:pPr>
          <a:endParaRPr kumimoji="0" lang="fr-FR" sz="1100" kern="1200" dirty="0">
            <a:effectLst/>
            <a:latin typeface="Lucida Sans" panose="020B0602030504020204" pitchFamily="34" charset="0"/>
            <a:ea typeface="+mn-lt"/>
            <a:cs typeface="Arial"/>
          </a:endParaRPr>
        </a:p>
        <a:p>
          <a:pPr lvl="0" algn="l" defTabSz="622300" rtl="0">
            <a:lnSpc>
              <a:spcPct val="90000"/>
            </a:lnSpc>
            <a:spcBef>
              <a:spcPct val="0"/>
            </a:spcBef>
            <a:spcAft>
              <a:spcPct val="35000"/>
            </a:spcAft>
          </a:pPr>
          <a:endParaRPr kumimoji="0" lang="fr-FR" sz="1100" kern="1200" dirty="0">
            <a:effectLst/>
            <a:latin typeface="Lucida Sans" panose="020B0602030504020204" pitchFamily="34" charset="0"/>
            <a:ea typeface="+mn-lt"/>
            <a:cs typeface="Arial"/>
          </a:endParaRPr>
        </a:p>
        <a:p>
          <a:pPr lvl="0" algn="l" defTabSz="622300" rtl="0">
            <a:lnSpc>
              <a:spcPct val="90000"/>
            </a:lnSpc>
            <a:spcBef>
              <a:spcPct val="0"/>
            </a:spcBef>
            <a:spcAft>
              <a:spcPct val="35000"/>
            </a:spcAft>
          </a:pPr>
          <a:endParaRPr kumimoji="0" lang="fr-FR" sz="1100" kern="1200" dirty="0">
            <a:effectLst/>
            <a:latin typeface="Lucida Sans" panose="020B0602030504020204" pitchFamily="34" charset="0"/>
            <a:ea typeface="+mn-lt"/>
            <a:cs typeface="Arial"/>
          </a:endParaRPr>
        </a:p>
        <a:p>
          <a:pPr lvl="0" algn="l" defTabSz="622300" rtl="0">
            <a:lnSpc>
              <a:spcPct val="90000"/>
            </a:lnSpc>
            <a:spcBef>
              <a:spcPct val="0"/>
            </a:spcBef>
            <a:spcAft>
              <a:spcPct val="35000"/>
            </a:spcAft>
          </a:pPr>
          <a:endParaRPr kumimoji="0" lang="fr-FR" sz="1100" kern="1200" dirty="0">
            <a:effectLst/>
            <a:latin typeface="Lucida Sans" panose="020B0602030504020204" pitchFamily="34" charset="0"/>
            <a:ea typeface="+mn-lt"/>
            <a:cs typeface="Arial"/>
          </a:endParaRPr>
        </a:p>
        <a:p>
          <a:pPr lvl="0" algn="l" defTabSz="622300" rtl="0">
            <a:lnSpc>
              <a:spcPct val="90000"/>
            </a:lnSpc>
            <a:spcBef>
              <a:spcPct val="0"/>
            </a:spcBef>
            <a:spcAft>
              <a:spcPct val="35000"/>
            </a:spcAft>
          </a:pPr>
          <a:endParaRPr kumimoji="0" lang="fr-FR" sz="1100" kern="1200" dirty="0">
            <a:effectLst/>
            <a:latin typeface="Lucida Sans" panose="020B0602030504020204" pitchFamily="34" charset="0"/>
            <a:ea typeface="+mn-lt"/>
            <a:cs typeface="Arial"/>
          </a:endParaRPr>
        </a:p>
        <a:p>
          <a:pPr lvl="0" algn="l" defTabSz="622300" rtl="0">
            <a:lnSpc>
              <a:spcPct val="90000"/>
            </a:lnSpc>
            <a:spcBef>
              <a:spcPct val="0"/>
            </a:spcBef>
            <a:spcAft>
              <a:spcPct val="35000"/>
            </a:spcAft>
          </a:pPr>
          <a:r>
            <a:rPr kumimoji="0" lang="fr-FR" sz="1100" kern="1200" dirty="0">
              <a:effectLst/>
              <a:latin typeface="Lucida Sans" panose="020B0602030504020204" pitchFamily="34" charset="0"/>
              <a:ea typeface="+mn-lt"/>
              <a:cs typeface="Arial"/>
            </a:rPr>
            <a:t>	</a:t>
          </a:r>
        </a:p>
        <a:p>
          <a:pPr lvl="0" algn="l" defTabSz="622300" rtl="0">
            <a:lnSpc>
              <a:spcPct val="90000"/>
            </a:lnSpc>
            <a:spcBef>
              <a:spcPct val="0"/>
            </a:spcBef>
            <a:spcAft>
              <a:spcPct val="35000"/>
            </a:spcAft>
          </a:pPr>
          <a:endParaRPr kumimoji="0" lang="fr-FR" sz="1100" kern="1200" dirty="0">
            <a:effectLst/>
            <a:latin typeface="Lucida Sans" panose="020B0602030504020204" pitchFamily="34" charset="0"/>
            <a:ea typeface="+mn-lt"/>
            <a:cs typeface="Arial"/>
          </a:endParaRPr>
        </a:p>
        <a:p>
          <a:pPr lvl="0" algn="l" defTabSz="622300" rtl="0">
            <a:lnSpc>
              <a:spcPct val="90000"/>
            </a:lnSpc>
            <a:spcBef>
              <a:spcPct val="0"/>
            </a:spcBef>
            <a:spcAft>
              <a:spcPct val="35000"/>
            </a:spcAft>
          </a:pPr>
          <a:endParaRPr kumimoji="0" lang="fr-FR" sz="1100" kern="1200" dirty="0">
            <a:effectLst/>
            <a:latin typeface="Lucida Sans" panose="020B0602030504020204" pitchFamily="34" charset="0"/>
            <a:ea typeface="+mn-lt"/>
            <a:cs typeface="Arial"/>
          </a:endParaRPr>
        </a:p>
        <a:p>
          <a:pPr lvl="0" algn="l" defTabSz="1600200">
            <a:lnSpc>
              <a:spcPct val="90000"/>
            </a:lnSpc>
            <a:spcBef>
              <a:spcPct val="0"/>
            </a:spcBef>
            <a:spcAft>
              <a:spcPct val="35000"/>
            </a:spcAft>
          </a:pPr>
          <a:endParaRPr lang="fr-FR" sz="3600" b="0" kern="1200" dirty="0">
            <a:latin typeface="Lucida Sans"/>
            <a:ea typeface="+mn-lt"/>
            <a:cs typeface="Arial"/>
          </a:endParaRPr>
        </a:p>
      </dsp:txBody>
      <dsp:txXfrm>
        <a:off x="571549" y="0"/>
        <a:ext cx="2111085" cy="2844832"/>
      </dsp:txXfrm>
    </dsp:sp>
    <dsp:sp modelId="{9C0E4E2A-CEF7-497A-8C6F-47DA76C3BC57}">
      <dsp:nvSpPr>
        <dsp:cNvPr id="0" name=""/>
        <dsp:cNvSpPr/>
      </dsp:nvSpPr>
      <dsp:spPr>
        <a:xfrm>
          <a:off x="2937820" y="0"/>
          <a:ext cx="2829540" cy="2844832"/>
        </a:xfrm>
        <a:prstGeom prst="roundRect">
          <a:avLst>
            <a:gd name="adj" fmla="val 5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41148" rIns="53340" bIns="0" numCol="1" spcCol="1270" anchor="t" anchorCtr="0">
          <a:noAutofit/>
        </a:bodyPr>
        <a:lstStyle/>
        <a:p>
          <a:pPr lvl="0" algn="r" defTabSz="533400">
            <a:lnSpc>
              <a:spcPct val="90000"/>
            </a:lnSpc>
            <a:spcBef>
              <a:spcPct val="0"/>
            </a:spcBef>
            <a:spcAft>
              <a:spcPct val="35000"/>
            </a:spcAft>
          </a:pPr>
          <a:r>
            <a:rPr lang="fr-FR" sz="1200" b="1" kern="1200" dirty="0">
              <a:latin typeface="Lucida Sans" panose="020B0602030504020204" pitchFamily="34" charset="0"/>
            </a:rPr>
            <a:t>Module 2</a:t>
          </a:r>
        </a:p>
      </dsp:txBody>
      <dsp:txXfrm rot="16200000">
        <a:off x="2054393" y="883427"/>
        <a:ext cx="2332762" cy="565908"/>
      </dsp:txXfrm>
    </dsp:sp>
    <dsp:sp modelId="{2AF2D08C-516C-4AFD-8405-705D5ADFC884}">
      <dsp:nvSpPr>
        <dsp:cNvPr id="0" name=""/>
        <dsp:cNvSpPr/>
      </dsp:nvSpPr>
      <dsp:spPr>
        <a:xfrm rot="5400000">
          <a:off x="2742938" y="2226457"/>
          <a:ext cx="418058" cy="424431"/>
        </a:xfrm>
        <a:prstGeom prst="flowChartExtra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4">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C29704C5-5451-4120-8ADC-97F2369C99E1}">
      <dsp:nvSpPr>
        <dsp:cNvPr id="0" name=""/>
        <dsp:cNvSpPr/>
      </dsp:nvSpPr>
      <dsp:spPr>
        <a:xfrm>
          <a:off x="3503728" y="0"/>
          <a:ext cx="2108007" cy="2844832"/>
        </a:xfrm>
        <a:prstGeom prst="rect">
          <a:avLst/>
        </a:prstGeom>
        <a:noFill/>
        <a:ln>
          <a:noFill/>
        </a:ln>
        <a:effectLst>
          <a:outerShdw blurRad="40000" dist="20000" dir="5400000" rotWithShape="0">
            <a:srgbClr val="000000">
              <a:alpha val="38000"/>
            </a:srgbClr>
          </a:outerShdw>
        </a:effectLst>
        <a:scene3d>
          <a:camera prst="orthographicFront"/>
          <a:lightRig rig="flat" dir="t"/>
        </a:scene3d>
        <a:sp3d/>
      </dsp:spPr>
      <dsp:style>
        <a:lnRef idx="0">
          <a:scrgbClr r="0" g="0" b="0"/>
        </a:lnRef>
        <a:fillRef idx="2">
          <a:scrgbClr r="0" g="0" b="0"/>
        </a:fillRef>
        <a:effectRef idx="1">
          <a:scrgbClr r="0" g="0" b="0"/>
        </a:effectRef>
        <a:fontRef idx="minor">
          <a:schemeClr val="dk1"/>
        </a:fontRef>
      </dsp:style>
      <dsp:txBody>
        <a:bodyPr spcFirstLastPara="0" vert="horz" wrap="square" lIns="0" tIns="48006" rIns="0" bIns="0" numCol="1" spcCol="1270" anchor="t" anchorCtr="0">
          <a:noAutofit/>
        </a:bodyPr>
        <a:lstStyle/>
        <a:p>
          <a:pPr lvl="0" algn="l" defTabSz="622300" rtl="0">
            <a:lnSpc>
              <a:spcPct val="90000"/>
            </a:lnSpc>
            <a:spcBef>
              <a:spcPct val="0"/>
            </a:spcBef>
            <a:spcAft>
              <a:spcPct val="35000"/>
            </a:spcAft>
          </a:pPr>
          <a:r>
            <a:rPr kumimoji="0" lang="fr-FR" sz="1400" kern="1200" dirty="0">
              <a:effectLst/>
              <a:latin typeface="Lucida Sans" panose="020B0602030504020204" pitchFamily="34" charset="0"/>
              <a:cs typeface="Arial"/>
            </a:rPr>
            <a:t>Circonscrire le périmètre</a:t>
          </a:r>
          <a:r>
            <a:rPr kumimoji="0" lang="fr-FR" sz="1400" kern="1200" dirty="0">
              <a:effectLst/>
              <a:latin typeface="Lucida Sans" panose="020B0602030504020204" pitchFamily="34" charset="0"/>
              <a:ea typeface="+mn-lt"/>
              <a:cs typeface="Arial"/>
            </a:rPr>
            <a:t> de sa recherche documentaire </a:t>
          </a:r>
          <a:endParaRPr lang="fr-FR" sz="1400" kern="1200" dirty="0">
            <a:latin typeface="Lucida Sans" panose="020B0602030504020204" pitchFamily="34" charset="0"/>
          </a:endParaRPr>
        </a:p>
        <a:p>
          <a:pPr lvl="0" algn="l" defTabSz="622300" rtl="0">
            <a:lnSpc>
              <a:spcPct val="90000"/>
            </a:lnSpc>
            <a:spcBef>
              <a:spcPct val="0"/>
            </a:spcBef>
            <a:spcAft>
              <a:spcPct val="35000"/>
            </a:spcAft>
          </a:pPr>
          <a:r>
            <a:rPr kumimoji="0" lang="fr-FR" sz="1400" kern="1200" dirty="0">
              <a:effectLst/>
              <a:latin typeface="Lucida Sans" panose="020B0602030504020204" pitchFamily="34" charset="0"/>
              <a:ea typeface="+mn-lt"/>
              <a:cs typeface="Arial"/>
            </a:rPr>
            <a:t>Sélectionner les outils documentaires appropriés en fonction du travail universitaire demandé </a:t>
          </a:r>
        </a:p>
        <a:p>
          <a:pPr lvl="0" algn="l" defTabSz="622300" rtl="0">
            <a:lnSpc>
              <a:spcPct val="90000"/>
            </a:lnSpc>
            <a:spcBef>
              <a:spcPct val="0"/>
            </a:spcBef>
            <a:spcAft>
              <a:spcPct val="35000"/>
            </a:spcAft>
          </a:pPr>
          <a:r>
            <a:rPr lang="fr-FR" sz="1400" kern="1200" dirty="0">
              <a:latin typeface="Lucida Sans" panose="020B0602030504020204" pitchFamily="34" charset="0"/>
              <a:cs typeface="Arial"/>
            </a:rPr>
            <a:t>Évaluer la pertinence d'une source documentaire</a:t>
          </a:r>
          <a:r>
            <a:rPr lang="fr-FR" sz="1100" kern="1200" dirty="0">
              <a:latin typeface="Lucida Sans" panose="020B0602030504020204" pitchFamily="34" charset="0"/>
              <a:cs typeface="Arial"/>
            </a:rPr>
            <a:t> </a:t>
          </a:r>
        </a:p>
        <a:p>
          <a:pPr lvl="0" algn="l" defTabSz="622300" rtl="0">
            <a:lnSpc>
              <a:spcPct val="90000"/>
            </a:lnSpc>
            <a:spcBef>
              <a:spcPct val="0"/>
            </a:spcBef>
            <a:spcAft>
              <a:spcPct val="35000"/>
            </a:spcAft>
          </a:pPr>
          <a:endParaRPr lang="fr-FR" sz="1100" kern="1200" dirty="0">
            <a:latin typeface="Lucida Sans" panose="020B0602030504020204" pitchFamily="34" charset="0"/>
            <a:cs typeface="Arial"/>
          </a:endParaRPr>
        </a:p>
        <a:p>
          <a:pPr lvl="0" algn="l" defTabSz="622300" rtl="0">
            <a:lnSpc>
              <a:spcPct val="90000"/>
            </a:lnSpc>
            <a:spcBef>
              <a:spcPct val="0"/>
            </a:spcBef>
            <a:spcAft>
              <a:spcPct val="35000"/>
            </a:spcAft>
          </a:pPr>
          <a:endParaRPr lang="fr-FR" sz="1100" kern="1200" dirty="0">
            <a:latin typeface="Lucida Sans" panose="020B0602030504020204" pitchFamily="34" charset="0"/>
            <a:cs typeface="Arial"/>
          </a:endParaRPr>
        </a:p>
        <a:p>
          <a:pPr lvl="0" algn="l" defTabSz="622300" rtl="0">
            <a:lnSpc>
              <a:spcPct val="90000"/>
            </a:lnSpc>
            <a:spcBef>
              <a:spcPct val="0"/>
            </a:spcBef>
            <a:spcAft>
              <a:spcPct val="35000"/>
            </a:spcAft>
          </a:pPr>
          <a:endParaRPr lang="fr-FR" sz="1100" kern="1200" dirty="0">
            <a:latin typeface="Lucida Sans" panose="020B0602030504020204" pitchFamily="34" charset="0"/>
            <a:cs typeface="Arial"/>
          </a:endParaRPr>
        </a:p>
        <a:p>
          <a:pPr lvl="0" algn="l" defTabSz="622300" rtl="0">
            <a:lnSpc>
              <a:spcPct val="90000"/>
            </a:lnSpc>
            <a:spcBef>
              <a:spcPct val="0"/>
            </a:spcBef>
            <a:spcAft>
              <a:spcPct val="35000"/>
            </a:spcAft>
          </a:pPr>
          <a:endParaRPr lang="fr-FR" sz="1100" kern="1200" dirty="0">
            <a:latin typeface="Lucida Sans" panose="020B0602030504020204" pitchFamily="34" charset="0"/>
            <a:cs typeface="Arial"/>
          </a:endParaRPr>
        </a:p>
        <a:p>
          <a:pPr lvl="0" algn="l" defTabSz="622300" rtl="0">
            <a:lnSpc>
              <a:spcPct val="90000"/>
            </a:lnSpc>
            <a:spcBef>
              <a:spcPct val="0"/>
            </a:spcBef>
            <a:spcAft>
              <a:spcPct val="35000"/>
            </a:spcAft>
          </a:pPr>
          <a:endParaRPr lang="fr-FR" sz="1100" kern="1200" dirty="0">
            <a:latin typeface="Lucida Sans" panose="020B0602030504020204" pitchFamily="34" charset="0"/>
            <a:cs typeface="Arial"/>
          </a:endParaRPr>
        </a:p>
        <a:p>
          <a:pPr lvl="0" algn="l" defTabSz="622300" rtl="0">
            <a:lnSpc>
              <a:spcPct val="90000"/>
            </a:lnSpc>
            <a:spcBef>
              <a:spcPct val="0"/>
            </a:spcBef>
            <a:spcAft>
              <a:spcPct val="35000"/>
            </a:spcAft>
          </a:pPr>
          <a:endParaRPr lang="fr-FR" sz="1100" kern="1200" dirty="0">
            <a:latin typeface="Lucida Sans" panose="020B0602030504020204" pitchFamily="34" charset="0"/>
            <a:cs typeface="Arial"/>
          </a:endParaRPr>
        </a:p>
        <a:p>
          <a:pPr lvl="0" algn="l" defTabSz="622300" rtl="0">
            <a:lnSpc>
              <a:spcPct val="90000"/>
            </a:lnSpc>
            <a:spcBef>
              <a:spcPct val="0"/>
            </a:spcBef>
            <a:spcAft>
              <a:spcPct val="35000"/>
            </a:spcAft>
          </a:pPr>
          <a:r>
            <a:rPr lang="fr-FR" sz="1100" kern="1200" dirty="0">
              <a:latin typeface="Lucida Sans" panose="020B0602030504020204" pitchFamily="34" charset="0"/>
              <a:cs typeface="Arial"/>
            </a:rPr>
            <a:t>	</a:t>
          </a:r>
        </a:p>
      </dsp:txBody>
      <dsp:txXfrm>
        <a:off x="3503728" y="0"/>
        <a:ext cx="2108007" cy="2844832"/>
      </dsp:txXfrm>
    </dsp:sp>
    <dsp:sp modelId="{CBCA630C-6E9B-4EB2-837B-348E6EF7BEFE}">
      <dsp:nvSpPr>
        <dsp:cNvPr id="0" name=""/>
        <dsp:cNvSpPr/>
      </dsp:nvSpPr>
      <dsp:spPr>
        <a:xfrm>
          <a:off x="5866394" y="0"/>
          <a:ext cx="2829540" cy="2844832"/>
        </a:xfrm>
        <a:prstGeom prst="roundRect">
          <a:avLst>
            <a:gd name="adj" fmla="val 5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41148" rIns="53340" bIns="0" numCol="1" spcCol="1270" anchor="t" anchorCtr="0">
          <a:noAutofit/>
        </a:bodyPr>
        <a:lstStyle/>
        <a:p>
          <a:pPr lvl="0" algn="r" defTabSz="533400">
            <a:lnSpc>
              <a:spcPct val="90000"/>
            </a:lnSpc>
            <a:spcBef>
              <a:spcPct val="0"/>
            </a:spcBef>
            <a:spcAft>
              <a:spcPct val="35000"/>
            </a:spcAft>
          </a:pPr>
          <a:r>
            <a:rPr lang="fr-FR" sz="1200" b="1" kern="1200" dirty="0">
              <a:latin typeface="Lucida Sans" panose="020B0602030504020204" pitchFamily="34" charset="0"/>
            </a:rPr>
            <a:t>Module 3</a:t>
          </a:r>
        </a:p>
      </dsp:txBody>
      <dsp:txXfrm rot="16200000">
        <a:off x="4982967" y="883427"/>
        <a:ext cx="2332762" cy="565908"/>
      </dsp:txXfrm>
    </dsp:sp>
    <dsp:sp modelId="{9F689734-CE76-4E2C-9514-89DB083E5B1F}">
      <dsp:nvSpPr>
        <dsp:cNvPr id="0" name=""/>
        <dsp:cNvSpPr/>
      </dsp:nvSpPr>
      <dsp:spPr>
        <a:xfrm rot="5400000">
          <a:off x="5671513" y="2226457"/>
          <a:ext cx="418058" cy="424431"/>
        </a:xfrm>
        <a:prstGeom prst="flowChartExtra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4">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D5178000-8921-4FBB-AC1E-AD948C3854F2}">
      <dsp:nvSpPr>
        <dsp:cNvPr id="0" name=""/>
        <dsp:cNvSpPr/>
      </dsp:nvSpPr>
      <dsp:spPr>
        <a:xfrm>
          <a:off x="6432302" y="0"/>
          <a:ext cx="2108007" cy="2844832"/>
        </a:xfrm>
        <a:prstGeom prst="rect">
          <a:avLst/>
        </a:prstGeom>
        <a:noFill/>
        <a:ln>
          <a:noFill/>
        </a:ln>
        <a:effectLst>
          <a:outerShdw blurRad="40000" dist="20000" dir="5400000" rotWithShape="0">
            <a:srgbClr val="000000">
              <a:alpha val="38000"/>
            </a:srgbClr>
          </a:outerShdw>
        </a:effectLst>
        <a:scene3d>
          <a:camera prst="orthographicFront"/>
          <a:lightRig rig="flat" dir="t"/>
        </a:scene3d>
        <a:sp3d/>
      </dsp:spPr>
      <dsp:style>
        <a:lnRef idx="0">
          <a:scrgbClr r="0" g="0" b="0"/>
        </a:lnRef>
        <a:fillRef idx="2">
          <a:scrgbClr r="0" g="0" b="0"/>
        </a:fillRef>
        <a:effectRef idx="1">
          <a:scrgbClr r="0" g="0" b="0"/>
        </a:effectRef>
        <a:fontRef idx="minor">
          <a:schemeClr val="dk1"/>
        </a:fontRef>
      </dsp:style>
      <dsp:txBody>
        <a:bodyPr spcFirstLastPara="0" vert="horz" wrap="square" lIns="0" tIns="48006" rIns="0" bIns="0" numCol="1" spcCol="1270" anchor="t" anchorCtr="0">
          <a:noAutofit/>
        </a:bodyPr>
        <a:lstStyle/>
        <a:p>
          <a:pPr lvl="0" algn="l" defTabSz="622300" rtl="0">
            <a:lnSpc>
              <a:spcPct val="90000"/>
            </a:lnSpc>
            <a:spcBef>
              <a:spcPct val="0"/>
            </a:spcBef>
            <a:spcAft>
              <a:spcPct val="35000"/>
            </a:spcAft>
          </a:pPr>
          <a:r>
            <a:rPr lang="fr-FR" sz="1400" kern="1200" dirty="0">
              <a:latin typeface="Lucida Sans" panose="020B0602030504020204" pitchFamily="34" charset="0"/>
            </a:rPr>
            <a:t>Questionner la pertinence de ses sources par rapport au champ de recherche </a:t>
          </a:r>
        </a:p>
        <a:p>
          <a:pPr lvl="0" algn="l" defTabSz="622300" rtl="0">
            <a:lnSpc>
              <a:spcPct val="90000"/>
            </a:lnSpc>
            <a:spcBef>
              <a:spcPct val="0"/>
            </a:spcBef>
            <a:spcAft>
              <a:spcPct val="35000"/>
            </a:spcAft>
          </a:pPr>
          <a:r>
            <a:rPr lang="fr-FR" sz="1400" kern="1200" dirty="0">
              <a:latin typeface="Lucida Sans" panose="020B0602030504020204" pitchFamily="34" charset="0"/>
            </a:rPr>
            <a:t>Mobiliser le fruit de sa recherche documentaire au regard d'un travail demandé </a:t>
          </a:r>
        </a:p>
        <a:p>
          <a:pPr lvl="0" algn="l" defTabSz="622300" rtl="0">
            <a:lnSpc>
              <a:spcPct val="90000"/>
            </a:lnSpc>
            <a:spcBef>
              <a:spcPct val="0"/>
            </a:spcBef>
            <a:spcAft>
              <a:spcPct val="35000"/>
            </a:spcAft>
          </a:pPr>
          <a:r>
            <a:rPr lang="fr-FR" sz="1400" kern="1200" dirty="0">
              <a:latin typeface="Lucida Sans" panose="020B0602030504020204" pitchFamily="34" charset="0"/>
            </a:rPr>
            <a:t>Formaliser sa bibliographie</a:t>
          </a:r>
        </a:p>
        <a:p>
          <a:pPr lvl="0" algn="l" defTabSz="622300" rtl="0">
            <a:lnSpc>
              <a:spcPct val="90000"/>
            </a:lnSpc>
            <a:spcBef>
              <a:spcPct val="0"/>
            </a:spcBef>
            <a:spcAft>
              <a:spcPct val="35000"/>
            </a:spcAft>
          </a:pPr>
          <a:endParaRPr lang="fr-FR" sz="1100" kern="1200" dirty="0">
            <a:latin typeface="Lucida Sans" panose="020B0602030504020204" pitchFamily="34" charset="0"/>
          </a:endParaRPr>
        </a:p>
        <a:p>
          <a:pPr lvl="0" algn="l" defTabSz="622300" rtl="0">
            <a:lnSpc>
              <a:spcPct val="90000"/>
            </a:lnSpc>
            <a:spcBef>
              <a:spcPct val="0"/>
            </a:spcBef>
            <a:spcAft>
              <a:spcPct val="35000"/>
            </a:spcAft>
          </a:pPr>
          <a:endParaRPr lang="fr-FR" sz="1100" kern="1200" dirty="0">
            <a:latin typeface="Lucida Sans" panose="020B0602030504020204" pitchFamily="34" charset="0"/>
          </a:endParaRPr>
        </a:p>
        <a:p>
          <a:pPr lvl="0" algn="l" defTabSz="622300" rtl="0">
            <a:lnSpc>
              <a:spcPct val="90000"/>
            </a:lnSpc>
            <a:spcBef>
              <a:spcPct val="0"/>
            </a:spcBef>
            <a:spcAft>
              <a:spcPct val="35000"/>
            </a:spcAft>
          </a:pPr>
          <a:endParaRPr lang="fr-FR" sz="1100" kern="1200" dirty="0">
            <a:latin typeface="Lucida Sans" panose="020B0602030504020204" pitchFamily="34" charset="0"/>
          </a:endParaRPr>
        </a:p>
        <a:p>
          <a:pPr lvl="0" algn="l" defTabSz="622300" rtl="0">
            <a:lnSpc>
              <a:spcPct val="90000"/>
            </a:lnSpc>
            <a:spcBef>
              <a:spcPct val="0"/>
            </a:spcBef>
            <a:spcAft>
              <a:spcPct val="35000"/>
            </a:spcAft>
          </a:pPr>
          <a:endParaRPr lang="fr-FR" sz="1100" kern="1200" dirty="0">
            <a:latin typeface="Lucida Sans" panose="020B0602030504020204" pitchFamily="34" charset="0"/>
          </a:endParaRPr>
        </a:p>
        <a:p>
          <a:pPr lvl="0" algn="l" defTabSz="622300" rtl="0">
            <a:lnSpc>
              <a:spcPct val="90000"/>
            </a:lnSpc>
            <a:spcBef>
              <a:spcPct val="0"/>
            </a:spcBef>
            <a:spcAft>
              <a:spcPct val="35000"/>
            </a:spcAft>
          </a:pPr>
          <a:endParaRPr lang="fr-FR" sz="1100" kern="1200" dirty="0">
            <a:latin typeface="Lucida Sans" panose="020B0602030504020204" pitchFamily="34" charset="0"/>
          </a:endParaRPr>
        </a:p>
        <a:p>
          <a:pPr lvl="0" algn="l" defTabSz="622300" rtl="0">
            <a:lnSpc>
              <a:spcPct val="90000"/>
            </a:lnSpc>
            <a:spcBef>
              <a:spcPct val="0"/>
            </a:spcBef>
            <a:spcAft>
              <a:spcPct val="35000"/>
            </a:spcAft>
          </a:pPr>
          <a:endParaRPr lang="fr-FR" sz="1100" kern="1200" dirty="0">
            <a:latin typeface="Lucida Sans" panose="020B0602030504020204" pitchFamily="34" charset="0"/>
          </a:endParaRPr>
        </a:p>
        <a:p>
          <a:pPr lvl="0" algn="l" defTabSz="622300" rtl="0">
            <a:lnSpc>
              <a:spcPct val="90000"/>
            </a:lnSpc>
            <a:spcBef>
              <a:spcPct val="0"/>
            </a:spcBef>
            <a:spcAft>
              <a:spcPct val="35000"/>
            </a:spcAft>
          </a:pPr>
          <a:endParaRPr lang="fr-FR" sz="1100" kern="1200" dirty="0">
            <a:latin typeface="Lucida Sans" panose="020B0602030504020204" pitchFamily="34" charset="0"/>
          </a:endParaRPr>
        </a:p>
      </dsp:txBody>
      <dsp:txXfrm>
        <a:off x="6432302" y="0"/>
        <a:ext cx="2108007" cy="284483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7C356C-AF4B-4B20-8493-CC9A3AF1147D}">
      <dsp:nvSpPr>
        <dsp:cNvPr id="0" name=""/>
        <dsp:cNvSpPr/>
      </dsp:nvSpPr>
      <dsp:spPr>
        <a:xfrm>
          <a:off x="0" y="0"/>
          <a:ext cx="4183411" cy="2134814"/>
        </a:xfrm>
        <a:prstGeom prst="roundRect">
          <a:avLst>
            <a:gd name="adj" fmla="val 5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41148" rIns="53340" bIns="0" numCol="1" spcCol="1270" anchor="t" anchorCtr="0">
          <a:noAutofit/>
        </a:bodyPr>
        <a:lstStyle/>
        <a:p>
          <a:pPr lvl="0" algn="r" defTabSz="533400">
            <a:lnSpc>
              <a:spcPct val="90000"/>
            </a:lnSpc>
            <a:spcBef>
              <a:spcPct val="0"/>
            </a:spcBef>
            <a:spcAft>
              <a:spcPct val="35000"/>
            </a:spcAft>
          </a:pPr>
          <a:r>
            <a:rPr lang="fr-FR" sz="1200" b="1" kern="1200" dirty="0">
              <a:latin typeface="Lucida Sans" panose="020B0602030504020204" pitchFamily="34" charset="0"/>
            </a:rPr>
            <a:t>Module 4</a:t>
          </a:r>
        </a:p>
      </dsp:txBody>
      <dsp:txXfrm rot="16200000">
        <a:off x="-456932" y="456932"/>
        <a:ext cx="1750547" cy="836682"/>
      </dsp:txXfrm>
    </dsp:sp>
    <dsp:sp modelId="{E81DFD9C-24F0-4A1A-A59B-C674EE202BB7}">
      <dsp:nvSpPr>
        <dsp:cNvPr id="0" name=""/>
        <dsp:cNvSpPr/>
      </dsp:nvSpPr>
      <dsp:spPr>
        <a:xfrm>
          <a:off x="836682" y="0"/>
          <a:ext cx="3116641" cy="2134814"/>
        </a:xfrm>
        <a:prstGeom prst="rect">
          <a:avLst/>
        </a:prstGeom>
        <a:noFill/>
        <a:ln>
          <a:noFill/>
        </a:ln>
        <a:effectLst>
          <a:outerShdw blurRad="40000" dist="20000" dir="5400000" rotWithShape="0">
            <a:srgbClr val="000000">
              <a:alpha val="38000"/>
            </a:srgbClr>
          </a:outerShdw>
        </a:effectLst>
        <a:scene3d>
          <a:camera prst="orthographicFront"/>
          <a:lightRig rig="flat" dir="t"/>
        </a:scene3d>
        <a:sp3d/>
      </dsp:spPr>
      <dsp:style>
        <a:lnRef idx="0">
          <a:scrgbClr r="0" g="0" b="0"/>
        </a:lnRef>
        <a:fillRef idx="2">
          <a:scrgbClr r="0" g="0" b="0"/>
        </a:fillRef>
        <a:effectRef idx="1">
          <a:scrgbClr r="0" g="0" b="0"/>
        </a:effectRef>
        <a:fontRef idx="minor">
          <a:schemeClr val="dk1"/>
        </a:fontRef>
      </dsp:style>
      <dsp:txBody>
        <a:bodyPr spcFirstLastPara="0" vert="horz" wrap="square" lIns="0" tIns="54864" rIns="0" bIns="0" numCol="1" spcCol="1270" anchor="t" anchorCtr="0">
          <a:noAutofit/>
        </a:bodyPr>
        <a:lstStyle/>
        <a:p>
          <a:pPr lvl="0" algn="l" defTabSz="711200" rtl="0">
            <a:lnSpc>
              <a:spcPct val="90000"/>
            </a:lnSpc>
            <a:spcBef>
              <a:spcPct val="0"/>
            </a:spcBef>
            <a:spcAft>
              <a:spcPct val="35000"/>
            </a:spcAft>
          </a:pPr>
          <a:r>
            <a:rPr kumimoji="0" lang="fr-FR" sz="1600" kern="1200" dirty="0">
              <a:effectLst/>
              <a:latin typeface="Lucida Sans" panose="020B0602030504020204" pitchFamily="34" charset="0"/>
              <a:cs typeface="Arial"/>
            </a:rPr>
            <a:t>Croiser et confronter</a:t>
          </a:r>
          <a:r>
            <a:rPr kumimoji="0" lang="fr-FR" sz="1600" kern="1200" dirty="0">
              <a:effectLst/>
              <a:latin typeface="Lucida Sans" panose="020B0602030504020204" pitchFamily="34" charset="0"/>
              <a:ea typeface="+mn-lt"/>
              <a:cs typeface="Arial"/>
            </a:rPr>
            <a:t> ses sources documentaires </a:t>
          </a:r>
          <a:endParaRPr lang="fr-FR" sz="1600" kern="1200" dirty="0">
            <a:latin typeface="Lucida Sans" panose="020B0602030504020204" pitchFamily="34" charset="0"/>
          </a:endParaRPr>
        </a:p>
        <a:p>
          <a:pPr lvl="0" algn="l" defTabSz="711200" rtl="0">
            <a:lnSpc>
              <a:spcPct val="90000"/>
            </a:lnSpc>
            <a:spcBef>
              <a:spcPct val="0"/>
            </a:spcBef>
            <a:spcAft>
              <a:spcPct val="35000"/>
            </a:spcAft>
          </a:pPr>
          <a:r>
            <a:rPr kumimoji="0" lang="fr-FR" sz="1600" kern="1200" dirty="0">
              <a:effectLst/>
              <a:latin typeface="Lucida Sans" panose="020B0602030504020204" pitchFamily="34" charset="0"/>
              <a:ea typeface="+mn-lt"/>
              <a:cs typeface="Arial"/>
            </a:rPr>
            <a:t>Fonder une réflexion sur l'objet de sa recherche documentaire </a:t>
          </a:r>
        </a:p>
      </dsp:txBody>
      <dsp:txXfrm>
        <a:off x="836682" y="0"/>
        <a:ext cx="3116641" cy="2134814"/>
      </dsp:txXfrm>
    </dsp:sp>
    <dsp:sp modelId="{00F9ED9A-C725-4324-B3A2-284BEBE793DD}">
      <dsp:nvSpPr>
        <dsp:cNvPr id="0" name=""/>
        <dsp:cNvSpPr/>
      </dsp:nvSpPr>
      <dsp:spPr>
        <a:xfrm>
          <a:off x="4331473" y="0"/>
          <a:ext cx="4183411" cy="2134814"/>
        </a:xfrm>
        <a:prstGeom prst="roundRect">
          <a:avLst>
            <a:gd name="adj" fmla="val 5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41148" rIns="53340" bIns="0" numCol="1" spcCol="1270" anchor="t" anchorCtr="0">
          <a:noAutofit/>
        </a:bodyPr>
        <a:lstStyle/>
        <a:p>
          <a:pPr lvl="0" algn="r" defTabSz="533400">
            <a:lnSpc>
              <a:spcPct val="90000"/>
            </a:lnSpc>
            <a:spcBef>
              <a:spcPct val="0"/>
            </a:spcBef>
            <a:spcAft>
              <a:spcPct val="35000"/>
            </a:spcAft>
          </a:pPr>
          <a:r>
            <a:rPr lang="fr-FR" sz="1200" b="1" kern="1200" dirty="0">
              <a:latin typeface="Lucida Sans" panose="020B0602030504020204" pitchFamily="34" charset="0"/>
            </a:rPr>
            <a:t>Module 5</a:t>
          </a:r>
        </a:p>
      </dsp:txBody>
      <dsp:txXfrm rot="16200000">
        <a:off x="3874540" y="456932"/>
        <a:ext cx="1750547" cy="836682"/>
      </dsp:txXfrm>
    </dsp:sp>
    <dsp:sp modelId="{9200E9FE-41D3-4AB4-89D9-5886F8A0CF2B}">
      <dsp:nvSpPr>
        <dsp:cNvPr id="0" name=""/>
        <dsp:cNvSpPr/>
      </dsp:nvSpPr>
      <dsp:spPr>
        <a:xfrm rot="5400000">
          <a:off x="4195512" y="1516486"/>
          <a:ext cx="313755" cy="627511"/>
        </a:xfrm>
        <a:prstGeom prst="flowChartExtra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4">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54D9AD6E-ABD2-4E37-A13A-234309958C77}">
      <dsp:nvSpPr>
        <dsp:cNvPr id="0" name=""/>
        <dsp:cNvSpPr/>
      </dsp:nvSpPr>
      <dsp:spPr>
        <a:xfrm>
          <a:off x="5168155" y="0"/>
          <a:ext cx="3116641" cy="2134814"/>
        </a:xfrm>
        <a:prstGeom prst="rect">
          <a:avLst/>
        </a:prstGeom>
        <a:noFill/>
        <a:ln>
          <a:noFill/>
        </a:ln>
        <a:effectLst>
          <a:outerShdw blurRad="40000" dist="20000" dir="5400000" rotWithShape="0">
            <a:srgbClr val="000000">
              <a:alpha val="38000"/>
            </a:srgbClr>
          </a:outerShdw>
        </a:effectLst>
        <a:scene3d>
          <a:camera prst="orthographicFront"/>
          <a:lightRig rig="flat" dir="t"/>
        </a:scene3d>
        <a:sp3d/>
      </dsp:spPr>
      <dsp:style>
        <a:lnRef idx="0">
          <a:scrgbClr r="0" g="0" b="0"/>
        </a:lnRef>
        <a:fillRef idx="2">
          <a:scrgbClr r="0" g="0" b="0"/>
        </a:fillRef>
        <a:effectRef idx="1">
          <a:scrgbClr r="0" g="0" b="0"/>
        </a:effectRef>
        <a:fontRef idx="minor">
          <a:schemeClr val="dk1"/>
        </a:fontRef>
      </dsp:style>
      <dsp:txBody>
        <a:bodyPr spcFirstLastPara="0" vert="horz" wrap="square" lIns="0" tIns="54864" rIns="0" bIns="0" numCol="1" spcCol="1270" anchor="t" anchorCtr="0">
          <a:noAutofit/>
        </a:bodyPr>
        <a:lstStyle/>
        <a:p>
          <a:pPr lvl="0" algn="l" defTabSz="711200" rtl="0">
            <a:lnSpc>
              <a:spcPct val="90000"/>
            </a:lnSpc>
            <a:spcBef>
              <a:spcPct val="0"/>
            </a:spcBef>
            <a:spcAft>
              <a:spcPct val="35000"/>
            </a:spcAft>
          </a:pPr>
          <a:r>
            <a:rPr kumimoji="0" lang="fr-FR" sz="1600" kern="1200" dirty="0">
              <a:effectLst/>
              <a:latin typeface="Lucida Sans" panose="020B0602030504020204" pitchFamily="34" charset="0"/>
              <a:cs typeface="Arial"/>
            </a:rPr>
            <a:t>Argumenter le choix de ses sources documentaires </a:t>
          </a:r>
        </a:p>
        <a:p>
          <a:pPr lvl="0" algn="l" defTabSz="711200" rtl="0">
            <a:lnSpc>
              <a:spcPct val="90000"/>
            </a:lnSpc>
            <a:spcBef>
              <a:spcPct val="0"/>
            </a:spcBef>
            <a:spcAft>
              <a:spcPct val="35000"/>
            </a:spcAft>
          </a:pPr>
          <a:r>
            <a:rPr kumimoji="0" lang="fr-FR" sz="1600" kern="1200" dirty="0">
              <a:effectLst/>
              <a:latin typeface="Lucida Sans" panose="020B0602030504020204" pitchFamily="34" charset="0"/>
              <a:cs typeface="Arial"/>
            </a:rPr>
            <a:t>Fonder sa recherche sur un état de l'art afin d'en éclairer les lacunes </a:t>
          </a:r>
        </a:p>
      </dsp:txBody>
      <dsp:txXfrm>
        <a:off x="5168155" y="0"/>
        <a:ext cx="3116641" cy="2134814"/>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1342" y="0"/>
            <a:ext cx="2946347" cy="498215"/>
          </a:xfrm>
          <a:prstGeom prst="rect">
            <a:avLst/>
          </a:prstGeom>
        </p:spPr>
        <p:txBody>
          <a:bodyPr vert="horz" lIns="91440" tIns="45720" rIns="91440" bIns="45720" rtlCol="0"/>
          <a:lstStyle>
            <a:lvl1pPr algn="r">
              <a:defRPr sz="1200"/>
            </a:lvl1pPr>
          </a:lstStyle>
          <a:p>
            <a:fld id="{6B1EB023-C164-4269-9D84-96E76150DADA}" type="datetimeFigureOut">
              <a:rPr lang="fr-FR" smtClean="0"/>
              <a:t>19/05/2020</a:t>
            </a:fld>
            <a:endParaRPr lang="fr-FR"/>
          </a:p>
        </p:txBody>
      </p:sp>
      <p:sp>
        <p:nvSpPr>
          <p:cNvPr id="4" name="Espace réservé de l'image des diapositives 3"/>
          <p:cNvSpPr>
            <a:spLocks noGrp="1" noRot="1" noChangeAspect="1"/>
          </p:cNvSpPr>
          <p:nvPr>
            <p:ph type="sldImg" idx="2"/>
          </p:nvPr>
        </p:nvSpPr>
        <p:spPr>
          <a:xfrm>
            <a:off x="1166813" y="1241425"/>
            <a:ext cx="4465637" cy="335121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927" y="4778722"/>
            <a:ext cx="5439410" cy="3909864"/>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31600"/>
            <a:ext cx="2946347" cy="498214"/>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1342" y="9431600"/>
            <a:ext cx="2946347" cy="498214"/>
          </a:xfrm>
          <a:prstGeom prst="rect">
            <a:avLst/>
          </a:prstGeom>
        </p:spPr>
        <p:txBody>
          <a:bodyPr vert="horz" lIns="91440" tIns="45720" rIns="91440" bIns="45720" rtlCol="0" anchor="b"/>
          <a:lstStyle>
            <a:lvl1pPr algn="r">
              <a:defRPr sz="1200"/>
            </a:lvl1pPr>
          </a:lstStyle>
          <a:p>
            <a:fld id="{FB3A2861-F8B5-45D4-8AA3-8872DA037DE7}" type="slidenum">
              <a:rPr lang="fr-FR" smtClean="0"/>
              <a:t>‹N°›</a:t>
            </a:fld>
            <a:endParaRPr lang="fr-FR"/>
          </a:p>
        </p:txBody>
      </p:sp>
    </p:spTree>
    <p:extLst>
      <p:ext uri="{BB962C8B-B14F-4D97-AF65-F5344CB8AC3E}">
        <p14:creationId xmlns:p14="http://schemas.microsoft.com/office/powerpoint/2010/main" val="1085846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F36A8A8-EEED-469E-997E-F777F1714A19}" type="slidenum">
              <a:rPr lang="fr-FR" smtClean="0">
                <a:solidFill>
                  <a:srgbClr val="000000"/>
                </a:solidFill>
              </a:rPr>
              <a:pPr/>
              <a:t>1</a:t>
            </a:fld>
            <a:endParaRPr lang="fr-FR">
              <a:solidFill>
                <a:srgbClr val="000000"/>
              </a:solidFill>
            </a:endParaRPr>
          </a:p>
        </p:txBody>
      </p:sp>
    </p:spTree>
    <p:extLst>
      <p:ext uri="{BB962C8B-B14F-4D97-AF65-F5344CB8AC3E}">
        <p14:creationId xmlns:p14="http://schemas.microsoft.com/office/powerpoint/2010/main" val="40848583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0" name="Group 18"/>
          <p:cNvGrpSpPr>
            <a:grpSpLocks/>
          </p:cNvGrpSpPr>
          <p:nvPr userDrawn="1"/>
        </p:nvGrpSpPr>
        <p:grpSpPr bwMode="auto">
          <a:xfrm>
            <a:off x="288925" y="260350"/>
            <a:ext cx="8564563" cy="5399088"/>
            <a:chOff x="182" y="164"/>
            <a:chExt cx="5395" cy="3401"/>
          </a:xfrm>
        </p:grpSpPr>
        <p:sp>
          <p:nvSpPr>
            <p:cNvPr id="11" name="Rectangle 19"/>
            <p:cNvSpPr>
              <a:spLocks noChangeArrowheads="1"/>
            </p:cNvSpPr>
            <p:nvPr userDrawn="1"/>
          </p:nvSpPr>
          <p:spPr bwMode="auto">
            <a:xfrm>
              <a:off x="182" y="164"/>
              <a:ext cx="5395" cy="3401"/>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fr-FR" sz="1200">
                <a:solidFill>
                  <a:srgbClr val="000000"/>
                </a:solidFill>
              </a:endParaRPr>
            </a:p>
          </p:txBody>
        </p:sp>
        <p:pic>
          <p:nvPicPr>
            <p:cNvPr id="12" name="Picture 20" descr="cadre_porte_rouge_2cm"/>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82" y="3112"/>
              <a:ext cx="5395" cy="453"/>
            </a:xfrm>
            <a:prstGeom prst="rect">
              <a:avLst/>
            </a:prstGeom>
            <a:noFill/>
            <a:extLst>
              <a:ext uri="{909E8E84-426E-40DD-AFC4-6F175D3DCCD1}">
                <a14:hiddenFill xmlns:a14="http://schemas.microsoft.com/office/drawing/2010/main">
                  <a:solidFill>
                    <a:srgbClr val="FFFFFF"/>
                  </a:solidFill>
                </a14:hiddenFill>
              </a:ext>
            </a:extLst>
          </p:spPr>
        </p:pic>
      </p:grpSp>
      <p:sp>
        <p:nvSpPr>
          <p:cNvPr id="56325" name="Rectangle 5"/>
          <p:cNvSpPr>
            <a:spLocks noGrp="1" noChangeArrowheads="1"/>
          </p:cNvSpPr>
          <p:nvPr>
            <p:ph type="ctrTitle"/>
          </p:nvPr>
        </p:nvSpPr>
        <p:spPr>
          <a:xfrm>
            <a:off x="1403350" y="786476"/>
            <a:ext cx="6337300" cy="2774950"/>
          </a:xfrm>
        </p:spPr>
        <p:txBody>
          <a:bodyPr wrap="square" anchor="b" anchorCtr="0"/>
          <a:lstStyle>
            <a:lvl1pPr>
              <a:defRPr sz="5400">
                <a:solidFill>
                  <a:schemeClr val="tx1"/>
                </a:solidFill>
              </a:defRPr>
            </a:lvl1pPr>
          </a:lstStyle>
          <a:p>
            <a:pPr lvl="0"/>
            <a:r>
              <a:rPr lang="fr-FR" noProof="0" dirty="0"/>
              <a:t>Cliquez pour modifier le style du titre</a:t>
            </a:r>
          </a:p>
        </p:txBody>
      </p:sp>
      <p:sp>
        <p:nvSpPr>
          <p:cNvPr id="56326" name="Rectangle 6"/>
          <p:cNvSpPr>
            <a:spLocks noGrp="1" noChangeArrowheads="1"/>
          </p:cNvSpPr>
          <p:nvPr>
            <p:ph type="subTitle" idx="1"/>
          </p:nvPr>
        </p:nvSpPr>
        <p:spPr>
          <a:xfrm>
            <a:off x="1403350" y="3861048"/>
            <a:ext cx="6337300" cy="1106488"/>
          </a:xfrm>
        </p:spPr>
        <p:txBody>
          <a:bodyPr/>
          <a:lstStyle>
            <a:lvl1pPr>
              <a:defRPr sz="3200" b="0"/>
            </a:lvl1pPr>
          </a:lstStyle>
          <a:p>
            <a:pPr lvl="0"/>
            <a:r>
              <a:rPr lang="fr-FR" noProof="0" dirty="0"/>
              <a:t>Cliquez pour modifier le style des sous-titres du masque</a:t>
            </a:r>
          </a:p>
        </p:txBody>
      </p:sp>
      <p:sp>
        <p:nvSpPr>
          <p:cNvPr id="56327" name="Rectangle 7"/>
          <p:cNvSpPr>
            <a:spLocks noGrp="1" noChangeArrowheads="1"/>
          </p:cNvSpPr>
          <p:nvPr>
            <p:ph type="dt" sz="half" idx="2"/>
          </p:nvPr>
        </p:nvSpPr>
        <p:spPr/>
        <p:txBody>
          <a:bodyPr/>
          <a:lstStyle>
            <a:lvl1pPr>
              <a:defRPr/>
            </a:lvl1pPr>
          </a:lstStyle>
          <a:p>
            <a:r>
              <a:rPr lang="fr-FR">
                <a:solidFill>
                  <a:srgbClr val="000000"/>
                </a:solidFill>
              </a:rPr>
              <a:t>décembre 2019</a:t>
            </a:r>
          </a:p>
        </p:txBody>
      </p:sp>
      <p:pic>
        <p:nvPicPr>
          <p:cNvPr id="56329" name="Picture 9" descr="logo_UPEC_rv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0825" y="5873750"/>
            <a:ext cx="1622425" cy="709613"/>
          </a:xfrm>
          <a:prstGeom prst="rect">
            <a:avLst/>
          </a:prstGeom>
          <a:noFill/>
          <a:extLst>
            <a:ext uri="{909E8E84-426E-40DD-AFC4-6F175D3DCCD1}">
              <a14:hiddenFill xmlns:a14="http://schemas.microsoft.com/office/drawing/2010/main">
                <a:solidFill>
                  <a:srgbClr val="FFFFFF"/>
                </a:solidFill>
              </a14:hiddenFill>
            </a:ext>
          </a:extLst>
        </p:spPr>
      </p:pic>
      <p:sp>
        <p:nvSpPr>
          <p:cNvPr id="56330" name="Line 10"/>
          <p:cNvSpPr>
            <a:spLocks noChangeShapeType="1"/>
          </p:cNvSpPr>
          <p:nvPr/>
        </p:nvSpPr>
        <p:spPr bwMode="auto">
          <a:xfrm>
            <a:off x="6118225" y="6081713"/>
            <a:ext cx="0" cy="539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fr-FR" sz="1200">
              <a:solidFill>
                <a:srgbClr val="000000"/>
              </a:solidFill>
            </a:endParaRPr>
          </a:p>
        </p:txBody>
      </p:sp>
    </p:spTree>
    <p:extLst>
      <p:ext uri="{BB962C8B-B14F-4D97-AF65-F5344CB8AC3E}">
        <p14:creationId xmlns:p14="http://schemas.microsoft.com/office/powerpoint/2010/main" val="1290976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4" name="Group 22"/>
          <p:cNvGrpSpPr>
            <a:grpSpLocks/>
          </p:cNvGrpSpPr>
          <p:nvPr userDrawn="1"/>
        </p:nvGrpSpPr>
        <p:grpSpPr bwMode="auto">
          <a:xfrm>
            <a:off x="288925" y="260350"/>
            <a:ext cx="8564563" cy="5399088"/>
            <a:chOff x="182" y="164"/>
            <a:chExt cx="5395" cy="3401"/>
          </a:xfrm>
        </p:grpSpPr>
        <p:sp>
          <p:nvSpPr>
            <p:cNvPr id="15" name="Rectangle 19"/>
            <p:cNvSpPr>
              <a:spLocks noChangeArrowheads="1"/>
            </p:cNvSpPr>
            <p:nvPr userDrawn="1"/>
          </p:nvSpPr>
          <p:spPr bwMode="auto">
            <a:xfrm>
              <a:off x="182" y="164"/>
              <a:ext cx="5395" cy="3401"/>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fr-FR" sz="1200">
                <a:solidFill>
                  <a:srgbClr val="000000"/>
                </a:solidFill>
              </a:endParaRPr>
            </a:p>
          </p:txBody>
        </p:sp>
        <p:pic>
          <p:nvPicPr>
            <p:cNvPr id="16" name="Picture 21" descr="cadre_porte_turquoise_2cm-1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82" y="3112"/>
              <a:ext cx="5395" cy="453"/>
            </a:xfrm>
            <a:prstGeom prst="rect">
              <a:avLst/>
            </a:prstGeom>
            <a:noFill/>
            <a:extLst>
              <a:ext uri="{909E8E84-426E-40DD-AFC4-6F175D3DCCD1}">
                <a14:hiddenFill xmlns:a14="http://schemas.microsoft.com/office/drawing/2010/main">
                  <a:solidFill>
                    <a:srgbClr val="FFFFFF"/>
                  </a:solidFill>
                </a14:hiddenFill>
              </a:ext>
            </a:extLst>
          </p:spPr>
        </p:pic>
      </p:grpSp>
      <p:sp>
        <p:nvSpPr>
          <p:cNvPr id="8197" name="Rectangle 5"/>
          <p:cNvSpPr>
            <a:spLocks noGrp="1" noChangeArrowheads="1"/>
          </p:cNvSpPr>
          <p:nvPr>
            <p:ph type="ctrTitle"/>
          </p:nvPr>
        </p:nvSpPr>
        <p:spPr>
          <a:xfrm>
            <a:off x="1403350" y="1628775"/>
            <a:ext cx="6337300" cy="2198688"/>
          </a:xfrm>
        </p:spPr>
        <p:txBody>
          <a:bodyPr anchor="ctr"/>
          <a:lstStyle>
            <a:lvl1pPr algn="ctr">
              <a:defRPr sz="3500">
                <a:solidFill>
                  <a:schemeClr val="accent2"/>
                </a:solidFill>
              </a:defRPr>
            </a:lvl1pPr>
          </a:lstStyle>
          <a:p>
            <a:pPr lvl="0"/>
            <a:r>
              <a:rPr lang="fr-FR" noProof="0"/>
              <a:t>Cliquez pour modifier le style du titre</a:t>
            </a:r>
          </a:p>
        </p:txBody>
      </p:sp>
      <p:sp>
        <p:nvSpPr>
          <p:cNvPr id="8198" name="Rectangle 6"/>
          <p:cNvSpPr>
            <a:spLocks noGrp="1" noChangeArrowheads="1"/>
          </p:cNvSpPr>
          <p:nvPr>
            <p:ph type="subTitle" idx="1"/>
          </p:nvPr>
        </p:nvSpPr>
        <p:spPr>
          <a:xfrm>
            <a:off x="1403350" y="4005263"/>
            <a:ext cx="6337300" cy="936625"/>
          </a:xfrm>
        </p:spPr>
        <p:txBody>
          <a:bodyPr/>
          <a:lstStyle>
            <a:lvl1pPr algn="ctr">
              <a:defRPr b="0"/>
            </a:lvl1pPr>
          </a:lstStyle>
          <a:p>
            <a:pPr lvl="0"/>
            <a:r>
              <a:rPr lang="fr-FR" noProof="0"/>
              <a:t>Cliquez pour modifier le style des sous-titres du masque</a:t>
            </a:r>
          </a:p>
        </p:txBody>
      </p:sp>
      <p:sp>
        <p:nvSpPr>
          <p:cNvPr id="8199" name="Rectangle 7"/>
          <p:cNvSpPr>
            <a:spLocks noGrp="1" noChangeArrowheads="1"/>
          </p:cNvSpPr>
          <p:nvPr>
            <p:ph type="dt" sz="half" idx="2"/>
          </p:nvPr>
        </p:nvSpPr>
        <p:spPr/>
        <p:txBody>
          <a:bodyPr/>
          <a:lstStyle>
            <a:lvl1pPr>
              <a:defRPr/>
            </a:lvl1pPr>
          </a:lstStyle>
          <a:p>
            <a:r>
              <a:rPr lang="fr-FR">
                <a:solidFill>
                  <a:srgbClr val="000000"/>
                </a:solidFill>
              </a:rPr>
              <a:t>décembre 2019</a:t>
            </a:r>
          </a:p>
        </p:txBody>
      </p:sp>
      <p:sp>
        <p:nvSpPr>
          <p:cNvPr id="8200" name="Rectangle 8"/>
          <p:cNvSpPr>
            <a:spLocks noGrp="1" noChangeArrowheads="1"/>
          </p:cNvSpPr>
          <p:nvPr>
            <p:ph type="ftr" sz="quarter" idx="3"/>
          </p:nvPr>
        </p:nvSpPr>
        <p:spPr/>
        <p:txBody>
          <a:bodyPr/>
          <a:lstStyle>
            <a:lvl1pPr>
              <a:defRPr/>
            </a:lvl1pPr>
          </a:lstStyle>
          <a:p>
            <a:r>
              <a:rPr lang="fr-FR">
                <a:solidFill>
                  <a:srgbClr val="000000"/>
                </a:solidFill>
              </a:rPr>
              <a:t>Compétence informationnelle </a:t>
            </a:r>
          </a:p>
        </p:txBody>
      </p:sp>
      <p:pic>
        <p:nvPicPr>
          <p:cNvPr id="8201" name="Picture 9" descr="logo_UPEC_rv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0825" y="5873750"/>
            <a:ext cx="1622425" cy="709613"/>
          </a:xfrm>
          <a:prstGeom prst="rect">
            <a:avLst/>
          </a:prstGeom>
          <a:noFill/>
          <a:extLst>
            <a:ext uri="{909E8E84-426E-40DD-AFC4-6F175D3DCCD1}">
              <a14:hiddenFill xmlns:a14="http://schemas.microsoft.com/office/drawing/2010/main">
                <a:solidFill>
                  <a:srgbClr val="FFFFFF"/>
                </a:solidFill>
              </a14:hiddenFill>
            </a:ext>
          </a:extLst>
        </p:spPr>
      </p:pic>
      <p:sp>
        <p:nvSpPr>
          <p:cNvPr id="8202" name="Line 10"/>
          <p:cNvSpPr>
            <a:spLocks noChangeShapeType="1"/>
          </p:cNvSpPr>
          <p:nvPr/>
        </p:nvSpPr>
        <p:spPr bwMode="auto">
          <a:xfrm>
            <a:off x="6118225" y="6081713"/>
            <a:ext cx="0" cy="539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fr-FR" sz="1200">
              <a:solidFill>
                <a:srgbClr val="000000"/>
              </a:solidFill>
            </a:endParaRPr>
          </a:p>
        </p:txBody>
      </p:sp>
      <p:sp>
        <p:nvSpPr>
          <p:cNvPr id="8203" name="Line 11"/>
          <p:cNvSpPr>
            <a:spLocks noChangeShapeType="1"/>
          </p:cNvSpPr>
          <p:nvPr/>
        </p:nvSpPr>
        <p:spPr bwMode="auto">
          <a:xfrm>
            <a:off x="3525838" y="6081713"/>
            <a:ext cx="0" cy="539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fr-FR" sz="1200">
              <a:solidFill>
                <a:srgbClr val="000000"/>
              </a:solidFill>
            </a:endParaRPr>
          </a:p>
        </p:txBody>
      </p:sp>
      <p:sp>
        <p:nvSpPr>
          <p:cNvPr id="8204" name="Line 12"/>
          <p:cNvSpPr>
            <a:spLocks noChangeShapeType="1"/>
          </p:cNvSpPr>
          <p:nvPr/>
        </p:nvSpPr>
        <p:spPr bwMode="auto">
          <a:xfrm>
            <a:off x="8231188" y="6081713"/>
            <a:ext cx="0" cy="539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fr-FR" sz="1200">
              <a:solidFill>
                <a:srgbClr val="000000"/>
              </a:solidFill>
            </a:endParaRPr>
          </a:p>
        </p:txBody>
      </p:sp>
      <p:sp>
        <p:nvSpPr>
          <p:cNvPr id="8205" name="Text Box 13"/>
          <p:cNvSpPr txBox="1">
            <a:spLocks noChangeArrowheads="1"/>
          </p:cNvSpPr>
          <p:nvPr/>
        </p:nvSpPr>
        <p:spPr bwMode="auto">
          <a:xfrm>
            <a:off x="8269288" y="6291263"/>
            <a:ext cx="255587" cy="12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0" rIns="36000" bIns="0" anchor="ctr">
            <a:spAutoFit/>
          </a:bodyPr>
          <a:lstStyle/>
          <a:p>
            <a:pPr fontAlgn="base">
              <a:spcBef>
                <a:spcPct val="0"/>
              </a:spcBef>
              <a:spcAft>
                <a:spcPct val="0"/>
              </a:spcAft>
            </a:pPr>
            <a:fld id="{0C9CD840-18C8-4729-B27E-646D4D5A14A7}" type="slidenum">
              <a:rPr lang="fr-FR" sz="800">
                <a:solidFill>
                  <a:srgbClr val="000000"/>
                </a:solidFill>
              </a:rPr>
              <a:pPr fontAlgn="base">
                <a:spcBef>
                  <a:spcPct val="0"/>
                </a:spcBef>
                <a:spcAft>
                  <a:spcPct val="0"/>
                </a:spcAft>
              </a:pPr>
              <a:t>‹N°›</a:t>
            </a:fld>
            <a:endParaRPr lang="fr-FR" sz="800">
              <a:solidFill>
                <a:srgbClr val="000000"/>
              </a:solidFill>
            </a:endParaRPr>
          </a:p>
        </p:txBody>
      </p:sp>
    </p:spTree>
    <p:extLst>
      <p:ext uri="{BB962C8B-B14F-4D97-AF65-F5344CB8AC3E}">
        <p14:creationId xmlns:p14="http://schemas.microsoft.com/office/powerpoint/2010/main" val="2327967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r>
              <a:rPr lang="fr-FR">
                <a:solidFill>
                  <a:srgbClr val="000000"/>
                </a:solidFill>
              </a:rPr>
              <a:t>décembre 2019</a:t>
            </a:r>
          </a:p>
        </p:txBody>
      </p:sp>
      <p:sp>
        <p:nvSpPr>
          <p:cNvPr id="5" name="Espace réservé du pied de page 4"/>
          <p:cNvSpPr>
            <a:spLocks noGrp="1"/>
          </p:cNvSpPr>
          <p:nvPr>
            <p:ph type="ftr" sz="quarter" idx="11"/>
          </p:nvPr>
        </p:nvSpPr>
        <p:spPr/>
        <p:txBody>
          <a:bodyPr/>
          <a:lstStyle>
            <a:lvl1pPr>
              <a:defRPr/>
            </a:lvl1pPr>
          </a:lstStyle>
          <a:p>
            <a:r>
              <a:rPr lang="fr-FR">
                <a:solidFill>
                  <a:srgbClr val="000000"/>
                </a:solidFill>
              </a:rPr>
              <a:t>Compétence informationnelle </a:t>
            </a:r>
          </a:p>
        </p:txBody>
      </p:sp>
    </p:spTree>
    <p:extLst>
      <p:ext uri="{BB962C8B-B14F-4D97-AF65-F5344CB8AC3E}">
        <p14:creationId xmlns:p14="http://schemas.microsoft.com/office/powerpoint/2010/main" val="33620123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r>
              <a:rPr lang="fr-FR">
                <a:solidFill>
                  <a:srgbClr val="000000"/>
                </a:solidFill>
              </a:rPr>
              <a:t>décembre 2019</a:t>
            </a:r>
          </a:p>
        </p:txBody>
      </p:sp>
      <p:sp>
        <p:nvSpPr>
          <p:cNvPr id="4" name="Espace réservé du pied de page 3"/>
          <p:cNvSpPr>
            <a:spLocks noGrp="1"/>
          </p:cNvSpPr>
          <p:nvPr>
            <p:ph type="ftr" sz="quarter" idx="11"/>
          </p:nvPr>
        </p:nvSpPr>
        <p:spPr/>
        <p:txBody>
          <a:bodyPr/>
          <a:lstStyle/>
          <a:p>
            <a:r>
              <a:rPr lang="fr-FR">
                <a:solidFill>
                  <a:srgbClr val="000000"/>
                </a:solidFill>
              </a:rPr>
              <a:t>Compétence informationnelle </a:t>
            </a:r>
          </a:p>
        </p:txBody>
      </p:sp>
    </p:spTree>
    <p:extLst>
      <p:ext uri="{BB962C8B-B14F-4D97-AF65-F5344CB8AC3E}">
        <p14:creationId xmlns:p14="http://schemas.microsoft.com/office/powerpoint/2010/main" val="31708372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5" name="Groupe 14"/>
          <p:cNvGrpSpPr/>
          <p:nvPr userDrawn="1"/>
        </p:nvGrpSpPr>
        <p:grpSpPr>
          <a:xfrm>
            <a:off x="288925" y="260350"/>
            <a:ext cx="8564563" cy="5399088"/>
            <a:chOff x="288925" y="260350"/>
            <a:chExt cx="8564563" cy="5399088"/>
          </a:xfrm>
        </p:grpSpPr>
        <p:sp>
          <p:nvSpPr>
            <p:cNvPr id="16" name="Rectangle 16"/>
            <p:cNvSpPr>
              <a:spLocks noChangeArrowheads="1"/>
            </p:cNvSpPr>
            <p:nvPr userDrawn="1"/>
          </p:nvSpPr>
          <p:spPr bwMode="auto">
            <a:xfrm>
              <a:off x="288925" y="260350"/>
              <a:ext cx="8564563" cy="5399088"/>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fr-FR" sz="1200">
                <a:solidFill>
                  <a:srgbClr val="000000"/>
                </a:solidFill>
              </a:endParaRPr>
            </a:p>
          </p:txBody>
        </p:sp>
        <p:pic>
          <p:nvPicPr>
            <p:cNvPr id="17" name="Picture 17" descr="cadre_porte_jaune_2cm"/>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88925" y="4940300"/>
              <a:ext cx="8564563" cy="719138"/>
            </a:xfrm>
            <a:prstGeom prst="rect">
              <a:avLst/>
            </a:prstGeom>
            <a:noFill/>
            <a:extLst>
              <a:ext uri="{909E8E84-426E-40DD-AFC4-6F175D3DCCD1}">
                <a14:hiddenFill xmlns:a14="http://schemas.microsoft.com/office/drawing/2010/main">
                  <a:solidFill>
                    <a:srgbClr val="FFFFFF"/>
                  </a:solidFill>
                </a14:hiddenFill>
              </a:ext>
            </a:extLst>
          </p:spPr>
        </p:pic>
      </p:grpSp>
      <p:sp>
        <p:nvSpPr>
          <p:cNvPr id="25605" name="Rectangle 5"/>
          <p:cNvSpPr>
            <a:spLocks noGrp="1" noChangeArrowheads="1"/>
          </p:cNvSpPr>
          <p:nvPr>
            <p:ph type="ctrTitle"/>
          </p:nvPr>
        </p:nvSpPr>
        <p:spPr>
          <a:xfrm>
            <a:off x="1403350" y="1628775"/>
            <a:ext cx="6337300" cy="2198688"/>
          </a:xfrm>
        </p:spPr>
        <p:txBody>
          <a:bodyPr anchor="ctr"/>
          <a:lstStyle>
            <a:lvl1pPr algn="ctr">
              <a:defRPr sz="3500">
                <a:solidFill>
                  <a:schemeClr val="accent3"/>
                </a:solidFill>
              </a:defRPr>
            </a:lvl1pPr>
          </a:lstStyle>
          <a:p>
            <a:pPr lvl="0"/>
            <a:r>
              <a:rPr lang="fr-FR" noProof="0" dirty="0"/>
              <a:t>Cliquez pour modifier le style du titre</a:t>
            </a:r>
          </a:p>
        </p:txBody>
      </p:sp>
      <p:sp>
        <p:nvSpPr>
          <p:cNvPr id="25606" name="Rectangle 6"/>
          <p:cNvSpPr>
            <a:spLocks noGrp="1" noChangeArrowheads="1"/>
          </p:cNvSpPr>
          <p:nvPr>
            <p:ph type="subTitle" idx="1"/>
          </p:nvPr>
        </p:nvSpPr>
        <p:spPr>
          <a:xfrm>
            <a:off x="1403350" y="4005263"/>
            <a:ext cx="6337300" cy="936625"/>
          </a:xfrm>
        </p:spPr>
        <p:txBody>
          <a:bodyPr/>
          <a:lstStyle>
            <a:lvl1pPr algn="ctr">
              <a:defRPr b="0"/>
            </a:lvl1pPr>
          </a:lstStyle>
          <a:p>
            <a:pPr lvl="0"/>
            <a:r>
              <a:rPr lang="fr-FR" noProof="0"/>
              <a:t>Cliquez pour modifier le style des sous-titres du masque</a:t>
            </a:r>
          </a:p>
        </p:txBody>
      </p:sp>
      <p:sp>
        <p:nvSpPr>
          <p:cNvPr id="25607" name="Rectangle 7"/>
          <p:cNvSpPr>
            <a:spLocks noGrp="1" noChangeArrowheads="1"/>
          </p:cNvSpPr>
          <p:nvPr>
            <p:ph type="dt" sz="half" idx="2"/>
          </p:nvPr>
        </p:nvSpPr>
        <p:spPr/>
        <p:txBody>
          <a:bodyPr/>
          <a:lstStyle>
            <a:lvl1pPr>
              <a:defRPr/>
            </a:lvl1pPr>
          </a:lstStyle>
          <a:p>
            <a:r>
              <a:rPr lang="fr-FR">
                <a:solidFill>
                  <a:srgbClr val="000000"/>
                </a:solidFill>
              </a:rPr>
              <a:t>décembre 2019</a:t>
            </a:r>
          </a:p>
        </p:txBody>
      </p:sp>
      <p:sp>
        <p:nvSpPr>
          <p:cNvPr id="25608" name="Rectangle 8"/>
          <p:cNvSpPr>
            <a:spLocks noGrp="1" noChangeArrowheads="1"/>
          </p:cNvSpPr>
          <p:nvPr>
            <p:ph type="ftr" sz="quarter" idx="3"/>
          </p:nvPr>
        </p:nvSpPr>
        <p:spPr/>
        <p:txBody>
          <a:bodyPr/>
          <a:lstStyle>
            <a:lvl1pPr>
              <a:defRPr/>
            </a:lvl1pPr>
          </a:lstStyle>
          <a:p>
            <a:r>
              <a:rPr lang="fr-FR">
                <a:solidFill>
                  <a:srgbClr val="000000"/>
                </a:solidFill>
              </a:rPr>
              <a:t>Compétence informationnelle </a:t>
            </a:r>
          </a:p>
        </p:txBody>
      </p:sp>
      <p:pic>
        <p:nvPicPr>
          <p:cNvPr id="25609" name="Picture 9" descr="logo_UPEC_rv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0825" y="5873750"/>
            <a:ext cx="1622425" cy="709613"/>
          </a:xfrm>
          <a:prstGeom prst="rect">
            <a:avLst/>
          </a:prstGeom>
          <a:noFill/>
          <a:extLst>
            <a:ext uri="{909E8E84-426E-40DD-AFC4-6F175D3DCCD1}">
              <a14:hiddenFill xmlns:a14="http://schemas.microsoft.com/office/drawing/2010/main">
                <a:solidFill>
                  <a:srgbClr val="FFFFFF"/>
                </a:solidFill>
              </a14:hiddenFill>
            </a:ext>
          </a:extLst>
        </p:spPr>
      </p:pic>
      <p:sp>
        <p:nvSpPr>
          <p:cNvPr id="25610" name="Line 10"/>
          <p:cNvSpPr>
            <a:spLocks noChangeShapeType="1"/>
          </p:cNvSpPr>
          <p:nvPr/>
        </p:nvSpPr>
        <p:spPr bwMode="auto">
          <a:xfrm>
            <a:off x="6118225" y="6081713"/>
            <a:ext cx="0" cy="539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fr-FR" sz="1200">
              <a:solidFill>
                <a:srgbClr val="000000"/>
              </a:solidFill>
            </a:endParaRPr>
          </a:p>
        </p:txBody>
      </p:sp>
      <p:sp>
        <p:nvSpPr>
          <p:cNvPr id="25611" name="Line 11"/>
          <p:cNvSpPr>
            <a:spLocks noChangeShapeType="1"/>
          </p:cNvSpPr>
          <p:nvPr/>
        </p:nvSpPr>
        <p:spPr bwMode="auto">
          <a:xfrm>
            <a:off x="3525838" y="6081713"/>
            <a:ext cx="0" cy="539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fr-FR" sz="1200">
              <a:solidFill>
                <a:srgbClr val="000000"/>
              </a:solidFill>
            </a:endParaRPr>
          </a:p>
        </p:txBody>
      </p:sp>
      <p:sp>
        <p:nvSpPr>
          <p:cNvPr id="25612" name="Line 12"/>
          <p:cNvSpPr>
            <a:spLocks noChangeShapeType="1"/>
          </p:cNvSpPr>
          <p:nvPr/>
        </p:nvSpPr>
        <p:spPr bwMode="auto">
          <a:xfrm>
            <a:off x="8231188" y="6081713"/>
            <a:ext cx="0" cy="539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fr-FR" sz="1200">
              <a:solidFill>
                <a:srgbClr val="000000"/>
              </a:solidFill>
            </a:endParaRPr>
          </a:p>
        </p:txBody>
      </p:sp>
      <p:sp>
        <p:nvSpPr>
          <p:cNvPr id="25613" name="Text Box 13"/>
          <p:cNvSpPr txBox="1">
            <a:spLocks noChangeArrowheads="1"/>
          </p:cNvSpPr>
          <p:nvPr/>
        </p:nvSpPr>
        <p:spPr bwMode="auto">
          <a:xfrm>
            <a:off x="8269288" y="6291263"/>
            <a:ext cx="255587" cy="12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0" rIns="36000" bIns="0" anchor="ctr">
            <a:spAutoFit/>
          </a:bodyPr>
          <a:lstStyle/>
          <a:p>
            <a:pPr fontAlgn="base">
              <a:spcBef>
                <a:spcPct val="0"/>
              </a:spcBef>
              <a:spcAft>
                <a:spcPct val="0"/>
              </a:spcAft>
            </a:pPr>
            <a:fld id="{A75B1404-2D78-420C-B877-941EAB124793}" type="slidenum">
              <a:rPr lang="fr-FR" sz="800">
                <a:solidFill>
                  <a:srgbClr val="000000"/>
                </a:solidFill>
              </a:rPr>
              <a:pPr fontAlgn="base">
                <a:spcBef>
                  <a:spcPct val="0"/>
                </a:spcBef>
                <a:spcAft>
                  <a:spcPct val="0"/>
                </a:spcAft>
              </a:pPr>
              <a:t>‹N°›</a:t>
            </a:fld>
            <a:endParaRPr lang="fr-FR" sz="800">
              <a:solidFill>
                <a:srgbClr val="000000"/>
              </a:solidFill>
            </a:endParaRPr>
          </a:p>
        </p:txBody>
      </p:sp>
    </p:spTree>
    <p:extLst>
      <p:ext uri="{BB962C8B-B14F-4D97-AF65-F5344CB8AC3E}">
        <p14:creationId xmlns:p14="http://schemas.microsoft.com/office/powerpoint/2010/main" val="5604537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r>
              <a:rPr lang="fr-FR">
                <a:solidFill>
                  <a:srgbClr val="000000"/>
                </a:solidFill>
              </a:rPr>
              <a:t>décembre 2019</a:t>
            </a:r>
          </a:p>
        </p:txBody>
      </p:sp>
      <p:sp>
        <p:nvSpPr>
          <p:cNvPr id="5" name="Espace réservé du pied de page 4"/>
          <p:cNvSpPr>
            <a:spLocks noGrp="1"/>
          </p:cNvSpPr>
          <p:nvPr>
            <p:ph type="ftr" sz="quarter" idx="11"/>
          </p:nvPr>
        </p:nvSpPr>
        <p:spPr/>
        <p:txBody>
          <a:bodyPr/>
          <a:lstStyle>
            <a:lvl1pPr>
              <a:defRPr/>
            </a:lvl1pPr>
          </a:lstStyle>
          <a:p>
            <a:r>
              <a:rPr lang="fr-FR">
                <a:solidFill>
                  <a:srgbClr val="000000"/>
                </a:solidFill>
              </a:rPr>
              <a:t>Compétence informationnelle </a:t>
            </a:r>
          </a:p>
        </p:txBody>
      </p:sp>
    </p:spTree>
    <p:extLst>
      <p:ext uri="{BB962C8B-B14F-4D97-AF65-F5344CB8AC3E}">
        <p14:creationId xmlns:p14="http://schemas.microsoft.com/office/powerpoint/2010/main" val="39247332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r>
              <a:rPr lang="fr-FR">
                <a:solidFill>
                  <a:srgbClr val="000000"/>
                </a:solidFill>
              </a:rPr>
              <a:t>décembre 2019</a:t>
            </a:r>
          </a:p>
        </p:txBody>
      </p:sp>
      <p:sp>
        <p:nvSpPr>
          <p:cNvPr id="4" name="Espace réservé du pied de page 3"/>
          <p:cNvSpPr>
            <a:spLocks noGrp="1"/>
          </p:cNvSpPr>
          <p:nvPr>
            <p:ph type="ftr" sz="quarter" idx="11"/>
          </p:nvPr>
        </p:nvSpPr>
        <p:spPr/>
        <p:txBody>
          <a:bodyPr/>
          <a:lstStyle/>
          <a:p>
            <a:r>
              <a:rPr lang="fr-FR">
                <a:solidFill>
                  <a:srgbClr val="000000"/>
                </a:solidFill>
              </a:rPr>
              <a:t>Compétence informationnelle </a:t>
            </a:r>
          </a:p>
        </p:txBody>
      </p:sp>
    </p:spTree>
    <p:extLst>
      <p:ext uri="{BB962C8B-B14F-4D97-AF65-F5344CB8AC3E}">
        <p14:creationId xmlns:p14="http://schemas.microsoft.com/office/powerpoint/2010/main" val="2503864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re avec visuel">
    <p:spTree>
      <p:nvGrpSpPr>
        <p:cNvPr id="1" name=""/>
        <p:cNvGrpSpPr/>
        <p:nvPr/>
      </p:nvGrpSpPr>
      <p:grpSpPr>
        <a:xfrm>
          <a:off x="0" y="0"/>
          <a:ext cx="0" cy="0"/>
          <a:chOff x="0" y="0"/>
          <a:chExt cx="0" cy="0"/>
        </a:xfrm>
      </p:grpSpPr>
      <p:pic>
        <p:nvPicPr>
          <p:cNvPr id="12" name="Picture 20" descr="cadre_porte_rouge_2cm"/>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88925" y="4940300"/>
            <a:ext cx="8564563" cy="719138"/>
          </a:xfrm>
          <a:prstGeom prst="rect">
            <a:avLst/>
          </a:prstGeom>
          <a:noFill/>
          <a:extLst>
            <a:ext uri="{909E8E84-426E-40DD-AFC4-6F175D3DCCD1}">
              <a14:hiddenFill xmlns:a14="http://schemas.microsoft.com/office/drawing/2010/main">
                <a:solidFill>
                  <a:srgbClr val="FFFFFF"/>
                </a:solidFill>
              </a14:hiddenFill>
            </a:ext>
          </a:extLst>
        </p:spPr>
      </p:pic>
      <p:sp>
        <p:nvSpPr>
          <p:cNvPr id="56325" name="Rectangle 5"/>
          <p:cNvSpPr>
            <a:spLocks noGrp="1" noChangeArrowheads="1"/>
          </p:cNvSpPr>
          <p:nvPr userDrawn="1">
            <p:ph type="ctrTitle"/>
          </p:nvPr>
        </p:nvSpPr>
        <p:spPr>
          <a:xfrm>
            <a:off x="1403350" y="786476"/>
            <a:ext cx="6337300" cy="2774950"/>
          </a:xfrm>
        </p:spPr>
        <p:txBody>
          <a:bodyPr wrap="square" anchor="b" anchorCtr="0"/>
          <a:lstStyle>
            <a:lvl1pPr>
              <a:defRPr sz="5400">
                <a:solidFill>
                  <a:schemeClr val="tx1"/>
                </a:solidFill>
              </a:defRPr>
            </a:lvl1pPr>
          </a:lstStyle>
          <a:p>
            <a:pPr lvl="0"/>
            <a:r>
              <a:rPr lang="fr-FR" noProof="0" dirty="0"/>
              <a:t>Cliquez pour modifier le style du titre</a:t>
            </a:r>
          </a:p>
        </p:txBody>
      </p:sp>
      <p:sp>
        <p:nvSpPr>
          <p:cNvPr id="56326" name="Rectangle 6"/>
          <p:cNvSpPr>
            <a:spLocks noGrp="1" noChangeArrowheads="1"/>
          </p:cNvSpPr>
          <p:nvPr userDrawn="1">
            <p:ph type="subTitle" idx="1"/>
          </p:nvPr>
        </p:nvSpPr>
        <p:spPr>
          <a:xfrm>
            <a:off x="1403350" y="3861048"/>
            <a:ext cx="6337300" cy="1106488"/>
          </a:xfrm>
        </p:spPr>
        <p:txBody>
          <a:bodyPr/>
          <a:lstStyle>
            <a:lvl1pPr>
              <a:defRPr sz="3200" b="0"/>
            </a:lvl1pPr>
          </a:lstStyle>
          <a:p>
            <a:pPr lvl="0"/>
            <a:r>
              <a:rPr lang="fr-FR" noProof="0" dirty="0"/>
              <a:t>Cliquez pour modifier le style des sous-titres du masque</a:t>
            </a:r>
          </a:p>
        </p:txBody>
      </p:sp>
      <p:sp>
        <p:nvSpPr>
          <p:cNvPr id="56327" name="Rectangle 7"/>
          <p:cNvSpPr>
            <a:spLocks noGrp="1" noChangeArrowheads="1"/>
          </p:cNvSpPr>
          <p:nvPr userDrawn="1">
            <p:ph type="dt" sz="half" idx="2"/>
          </p:nvPr>
        </p:nvSpPr>
        <p:spPr/>
        <p:txBody>
          <a:bodyPr/>
          <a:lstStyle>
            <a:lvl1pPr>
              <a:defRPr/>
            </a:lvl1pPr>
          </a:lstStyle>
          <a:p>
            <a:r>
              <a:rPr lang="fr-FR">
                <a:solidFill>
                  <a:srgbClr val="000000"/>
                </a:solidFill>
              </a:rPr>
              <a:t>décembre 2019</a:t>
            </a:r>
          </a:p>
        </p:txBody>
      </p:sp>
      <p:pic>
        <p:nvPicPr>
          <p:cNvPr id="56329" name="Picture 9" descr="logo_UPEC_rvb"/>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50825" y="5873750"/>
            <a:ext cx="1622425" cy="709613"/>
          </a:xfrm>
          <a:prstGeom prst="rect">
            <a:avLst/>
          </a:prstGeom>
          <a:noFill/>
          <a:extLst>
            <a:ext uri="{909E8E84-426E-40DD-AFC4-6F175D3DCCD1}">
              <a14:hiddenFill xmlns:a14="http://schemas.microsoft.com/office/drawing/2010/main">
                <a:solidFill>
                  <a:srgbClr val="FFFFFF"/>
                </a:solidFill>
              </a14:hiddenFill>
            </a:ext>
          </a:extLst>
        </p:spPr>
      </p:pic>
      <p:sp>
        <p:nvSpPr>
          <p:cNvPr id="56330" name="Line 10"/>
          <p:cNvSpPr>
            <a:spLocks noChangeShapeType="1"/>
          </p:cNvSpPr>
          <p:nvPr userDrawn="1"/>
        </p:nvSpPr>
        <p:spPr bwMode="auto">
          <a:xfrm>
            <a:off x="6118225" y="6081713"/>
            <a:ext cx="0" cy="539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fr-FR" sz="1200">
              <a:solidFill>
                <a:srgbClr val="000000"/>
              </a:solidFill>
            </a:endParaRPr>
          </a:p>
        </p:txBody>
      </p:sp>
    </p:spTree>
    <p:extLst>
      <p:ext uri="{BB962C8B-B14F-4D97-AF65-F5344CB8AC3E}">
        <p14:creationId xmlns:p14="http://schemas.microsoft.com/office/powerpoint/2010/main" val="3162130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r>
              <a:rPr lang="fr-FR">
                <a:solidFill>
                  <a:srgbClr val="000000"/>
                </a:solidFill>
              </a:rPr>
              <a:t>décembre 2019</a:t>
            </a:r>
          </a:p>
        </p:txBody>
      </p:sp>
    </p:spTree>
    <p:extLst>
      <p:ext uri="{BB962C8B-B14F-4D97-AF65-F5344CB8AC3E}">
        <p14:creationId xmlns:p14="http://schemas.microsoft.com/office/powerpoint/2010/main" val="3196467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4" name="Group 18"/>
          <p:cNvGrpSpPr>
            <a:grpSpLocks/>
          </p:cNvGrpSpPr>
          <p:nvPr userDrawn="1"/>
        </p:nvGrpSpPr>
        <p:grpSpPr bwMode="auto">
          <a:xfrm>
            <a:off x="288925" y="260350"/>
            <a:ext cx="8564563" cy="5399088"/>
            <a:chOff x="182" y="164"/>
            <a:chExt cx="5395" cy="3401"/>
          </a:xfrm>
        </p:grpSpPr>
        <p:sp>
          <p:nvSpPr>
            <p:cNvPr id="15" name="Rectangle 16"/>
            <p:cNvSpPr>
              <a:spLocks noChangeArrowheads="1"/>
            </p:cNvSpPr>
            <p:nvPr userDrawn="1"/>
          </p:nvSpPr>
          <p:spPr bwMode="auto">
            <a:xfrm>
              <a:off x="182" y="164"/>
              <a:ext cx="5395" cy="3401"/>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fr-FR" sz="1200">
                <a:solidFill>
                  <a:srgbClr val="000000"/>
                </a:solidFill>
              </a:endParaRPr>
            </a:p>
          </p:txBody>
        </p:sp>
        <p:pic>
          <p:nvPicPr>
            <p:cNvPr id="16" name="Picture 17" descr="cadre_porte_violet_2cm"/>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82" y="3112"/>
              <a:ext cx="5395" cy="453"/>
            </a:xfrm>
            <a:prstGeom prst="rect">
              <a:avLst/>
            </a:prstGeom>
            <a:noFill/>
            <a:extLst>
              <a:ext uri="{909E8E84-426E-40DD-AFC4-6F175D3DCCD1}">
                <a14:hiddenFill xmlns:a14="http://schemas.microsoft.com/office/drawing/2010/main">
                  <a:solidFill>
                    <a:srgbClr val="FFFFFF"/>
                  </a:solidFill>
                </a14:hiddenFill>
              </a:ext>
            </a:extLst>
          </p:spPr>
        </p:pic>
      </p:grpSp>
      <p:sp>
        <p:nvSpPr>
          <p:cNvPr id="40965" name="Rectangle 5"/>
          <p:cNvSpPr>
            <a:spLocks noGrp="1" noChangeArrowheads="1"/>
          </p:cNvSpPr>
          <p:nvPr>
            <p:ph type="ctrTitle"/>
          </p:nvPr>
        </p:nvSpPr>
        <p:spPr>
          <a:xfrm>
            <a:off x="1403350" y="1628775"/>
            <a:ext cx="6337300" cy="2198688"/>
          </a:xfrm>
        </p:spPr>
        <p:txBody>
          <a:bodyPr anchor="ctr"/>
          <a:lstStyle>
            <a:lvl1pPr algn="ctr">
              <a:defRPr sz="3500">
                <a:solidFill>
                  <a:schemeClr val="accent4"/>
                </a:solidFill>
              </a:defRPr>
            </a:lvl1pPr>
          </a:lstStyle>
          <a:p>
            <a:pPr lvl="0"/>
            <a:r>
              <a:rPr lang="fr-FR" noProof="0"/>
              <a:t>Cliquez pour modifier le style du titre</a:t>
            </a:r>
          </a:p>
        </p:txBody>
      </p:sp>
      <p:sp>
        <p:nvSpPr>
          <p:cNvPr id="40966" name="Rectangle 6"/>
          <p:cNvSpPr>
            <a:spLocks noGrp="1" noChangeArrowheads="1"/>
          </p:cNvSpPr>
          <p:nvPr>
            <p:ph type="subTitle" idx="1"/>
          </p:nvPr>
        </p:nvSpPr>
        <p:spPr>
          <a:xfrm>
            <a:off x="1403350" y="4005263"/>
            <a:ext cx="6337300" cy="936625"/>
          </a:xfrm>
        </p:spPr>
        <p:txBody>
          <a:bodyPr/>
          <a:lstStyle>
            <a:lvl1pPr algn="ctr">
              <a:defRPr b="0"/>
            </a:lvl1pPr>
          </a:lstStyle>
          <a:p>
            <a:pPr lvl="0"/>
            <a:r>
              <a:rPr lang="fr-FR" noProof="0"/>
              <a:t>Cliquez pour modifier le style des sous-titres du masque</a:t>
            </a:r>
          </a:p>
        </p:txBody>
      </p:sp>
      <p:sp>
        <p:nvSpPr>
          <p:cNvPr id="40967" name="Rectangle 7"/>
          <p:cNvSpPr>
            <a:spLocks noGrp="1" noChangeArrowheads="1"/>
          </p:cNvSpPr>
          <p:nvPr>
            <p:ph type="dt" sz="half" idx="2"/>
          </p:nvPr>
        </p:nvSpPr>
        <p:spPr/>
        <p:txBody>
          <a:bodyPr/>
          <a:lstStyle>
            <a:lvl1pPr>
              <a:defRPr/>
            </a:lvl1pPr>
          </a:lstStyle>
          <a:p>
            <a:r>
              <a:rPr lang="fr-FR">
                <a:solidFill>
                  <a:srgbClr val="000000"/>
                </a:solidFill>
              </a:rPr>
              <a:t>décembre 2019</a:t>
            </a:r>
          </a:p>
        </p:txBody>
      </p:sp>
      <p:sp>
        <p:nvSpPr>
          <p:cNvPr id="40968" name="Rectangle 8"/>
          <p:cNvSpPr>
            <a:spLocks noGrp="1" noChangeArrowheads="1"/>
          </p:cNvSpPr>
          <p:nvPr>
            <p:ph type="ftr" sz="quarter" idx="3"/>
          </p:nvPr>
        </p:nvSpPr>
        <p:spPr/>
        <p:txBody>
          <a:bodyPr/>
          <a:lstStyle>
            <a:lvl1pPr>
              <a:defRPr/>
            </a:lvl1pPr>
          </a:lstStyle>
          <a:p>
            <a:r>
              <a:rPr lang="fr-FR">
                <a:solidFill>
                  <a:srgbClr val="000000"/>
                </a:solidFill>
              </a:rPr>
              <a:t>Compétence informationnelle </a:t>
            </a:r>
          </a:p>
        </p:txBody>
      </p:sp>
      <p:pic>
        <p:nvPicPr>
          <p:cNvPr id="40969" name="Picture 9" descr="logo_UPEC_rv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0825" y="5873750"/>
            <a:ext cx="1622425" cy="709613"/>
          </a:xfrm>
          <a:prstGeom prst="rect">
            <a:avLst/>
          </a:prstGeom>
          <a:noFill/>
          <a:extLst>
            <a:ext uri="{909E8E84-426E-40DD-AFC4-6F175D3DCCD1}">
              <a14:hiddenFill xmlns:a14="http://schemas.microsoft.com/office/drawing/2010/main">
                <a:solidFill>
                  <a:srgbClr val="FFFFFF"/>
                </a:solidFill>
              </a14:hiddenFill>
            </a:ext>
          </a:extLst>
        </p:spPr>
      </p:pic>
      <p:sp>
        <p:nvSpPr>
          <p:cNvPr id="40970" name="Line 10"/>
          <p:cNvSpPr>
            <a:spLocks noChangeShapeType="1"/>
          </p:cNvSpPr>
          <p:nvPr/>
        </p:nvSpPr>
        <p:spPr bwMode="auto">
          <a:xfrm>
            <a:off x="6118225" y="6081713"/>
            <a:ext cx="0" cy="539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fr-FR" sz="1200">
              <a:solidFill>
                <a:srgbClr val="000000"/>
              </a:solidFill>
            </a:endParaRPr>
          </a:p>
        </p:txBody>
      </p:sp>
      <p:sp>
        <p:nvSpPr>
          <p:cNvPr id="40971" name="Line 11"/>
          <p:cNvSpPr>
            <a:spLocks noChangeShapeType="1"/>
          </p:cNvSpPr>
          <p:nvPr/>
        </p:nvSpPr>
        <p:spPr bwMode="auto">
          <a:xfrm>
            <a:off x="3525838" y="6081713"/>
            <a:ext cx="0" cy="539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fr-FR" sz="1200">
              <a:solidFill>
                <a:srgbClr val="000000"/>
              </a:solidFill>
            </a:endParaRPr>
          </a:p>
        </p:txBody>
      </p:sp>
      <p:sp>
        <p:nvSpPr>
          <p:cNvPr id="40972" name="Line 12"/>
          <p:cNvSpPr>
            <a:spLocks noChangeShapeType="1"/>
          </p:cNvSpPr>
          <p:nvPr/>
        </p:nvSpPr>
        <p:spPr bwMode="auto">
          <a:xfrm>
            <a:off x="8231188" y="6081713"/>
            <a:ext cx="0" cy="539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fr-FR" sz="1200">
              <a:solidFill>
                <a:srgbClr val="000000"/>
              </a:solidFill>
            </a:endParaRPr>
          </a:p>
        </p:txBody>
      </p:sp>
      <p:sp>
        <p:nvSpPr>
          <p:cNvPr id="40973" name="Text Box 13"/>
          <p:cNvSpPr txBox="1">
            <a:spLocks noChangeArrowheads="1"/>
          </p:cNvSpPr>
          <p:nvPr/>
        </p:nvSpPr>
        <p:spPr bwMode="auto">
          <a:xfrm>
            <a:off x="8269288" y="6291263"/>
            <a:ext cx="255587" cy="12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0" rIns="36000" bIns="0" anchor="ctr">
            <a:spAutoFit/>
          </a:bodyPr>
          <a:lstStyle/>
          <a:p>
            <a:pPr fontAlgn="base">
              <a:spcBef>
                <a:spcPct val="0"/>
              </a:spcBef>
              <a:spcAft>
                <a:spcPct val="0"/>
              </a:spcAft>
            </a:pPr>
            <a:fld id="{CA5324B8-0F0A-49FD-ADED-6DFD06B18622}" type="slidenum">
              <a:rPr lang="fr-FR" sz="800">
                <a:solidFill>
                  <a:srgbClr val="000000"/>
                </a:solidFill>
              </a:rPr>
              <a:pPr fontAlgn="base">
                <a:spcBef>
                  <a:spcPct val="0"/>
                </a:spcBef>
                <a:spcAft>
                  <a:spcPct val="0"/>
                </a:spcAft>
              </a:pPr>
              <a:t>‹N°›</a:t>
            </a:fld>
            <a:endParaRPr lang="fr-FR" sz="800">
              <a:solidFill>
                <a:srgbClr val="000000"/>
              </a:solidFill>
            </a:endParaRPr>
          </a:p>
        </p:txBody>
      </p:sp>
    </p:spTree>
    <p:extLst>
      <p:ext uri="{BB962C8B-B14F-4D97-AF65-F5344CB8AC3E}">
        <p14:creationId xmlns:p14="http://schemas.microsoft.com/office/powerpoint/2010/main" val="1603618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r>
              <a:rPr lang="fr-FR">
                <a:solidFill>
                  <a:srgbClr val="000000"/>
                </a:solidFill>
              </a:rPr>
              <a:t>décembre 2019</a:t>
            </a:r>
          </a:p>
        </p:txBody>
      </p:sp>
      <p:sp>
        <p:nvSpPr>
          <p:cNvPr id="5" name="Espace réservé du pied de page 4"/>
          <p:cNvSpPr>
            <a:spLocks noGrp="1"/>
          </p:cNvSpPr>
          <p:nvPr>
            <p:ph type="ftr" sz="quarter" idx="11"/>
          </p:nvPr>
        </p:nvSpPr>
        <p:spPr/>
        <p:txBody>
          <a:bodyPr/>
          <a:lstStyle>
            <a:lvl1pPr>
              <a:defRPr/>
            </a:lvl1pPr>
          </a:lstStyle>
          <a:p>
            <a:r>
              <a:rPr lang="fr-FR">
                <a:solidFill>
                  <a:srgbClr val="000000"/>
                </a:solidFill>
              </a:rPr>
              <a:t>Compétence informationnelle </a:t>
            </a:r>
          </a:p>
        </p:txBody>
      </p:sp>
    </p:spTree>
    <p:extLst>
      <p:ext uri="{BB962C8B-B14F-4D97-AF65-F5344CB8AC3E}">
        <p14:creationId xmlns:p14="http://schemas.microsoft.com/office/powerpoint/2010/main" val="1152031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r>
              <a:rPr lang="fr-FR">
                <a:solidFill>
                  <a:srgbClr val="000000"/>
                </a:solidFill>
              </a:rPr>
              <a:t>décembre 2019</a:t>
            </a:r>
          </a:p>
        </p:txBody>
      </p:sp>
      <p:sp>
        <p:nvSpPr>
          <p:cNvPr id="4" name="Espace réservé du pied de page 3"/>
          <p:cNvSpPr>
            <a:spLocks noGrp="1"/>
          </p:cNvSpPr>
          <p:nvPr>
            <p:ph type="ftr" sz="quarter" idx="11"/>
          </p:nvPr>
        </p:nvSpPr>
        <p:spPr/>
        <p:txBody>
          <a:bodyPr/>
          <a:lstStyle/>
          <a:p>
            <a:r>
              <a:rPr lang="fr-FR">
                <a:solidFill>
                  <a:srgbClr val="000000"/>
                </a:solidFill>
              </a:rPr>
              <a:t>Compétence informationnelle </a:t>
            </a:r>
          </a:p>
        </p:txBody>
      </p:sp>
    </p:spTree>
    <p:extLst>
      <p:ext uri="{BB962C8B-B14F-4D97-AF65-F5344CB8AC3E}">
        <p14:creationId xmlns:p14="http://schemas.microsoft.com/office/powerpoint/2010/main" val="1755024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4" name="Group 22"/>
          <p:cNvGrpSpPr>
            <a:grpSpLocks/>
          </p:cNvGrpSpPr>
          <p:nvPr userDrawn="1"/>
        </p:nvGrpSpPr>
        <p:grpSpPr bwMode="auto">
          <a:xfrm>
            <a:off x="288925" y="260350"/>
            <a:ext cx="8564563" cy="5399088"/>
            <a:chOff x="182" y="164"/>
            <a:chExt cx="5395" cy="3401"/>
          </a:xfrm>
        </p:grpSpPr>
        <p:sp>
          <p:nvSpPr>
            <p:cNvPr id="15" name="Rectangle 17"/>
            <p:cNvSpPr>
              <a:spLocks noChangeArrowheads="1"/>
            </p:cNvSpPr>
            <p:nvPr/>
          </p:nvSpPr>
          <p:spPr bwMode="auto">
            <a:xfrm>
              <a:off x="182" y="164"/>
              <a:ext cx="5395" cy="3401"/>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fr-FR" sz="1200">
                <a:solidFill>
                  <a:srgbClr val="000000"/>
                </a:solidFill>
              </a:endParaRPr>
            </a:p>
          </p:txBody>
        </p:sp>
        <p:pic>
          <p:nvPicPr>
            <p:cNvPr id="16" name="Picture 21" descr="cadre_porte_rose_2cm"/>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82" y="3112"/>
              <a:ext cx="5395" cy="453"/>
            </a:xfrm>
            <a:prstGeom prst="rect">
              <a:avLst/>
            </a:prstGeom>
            <a:noFill/>
            <a:extLst>
              <a:ext uri="{909E8E84-426E-40DD-AFC4-6F175D3DCCD1}">
                <a14:hiddenFill xmlns:a14="http://schemas.microsoft.com/office/drawing/2010/main">
                  <a:solidFill>
                    <a:srgbClr val="FFFFFF"/>
                  </a:solidFill>
                </a14:hiddenFill>
              </a:ext>
            </a:extLst>
          </p:spPr>
        </p:pic>
      </p:grpSp>
      <p:sp>
        <p:nvSpPr>
          <p:cNvPr id="4098" name="Rectangle 2"/>
          <p:cNvSpPr>
            <a:spLocks noGrp="1" noChangeArrowheads="1"/>
          </p:cNvSpPr>
          <p:nvPr>
            <p:ph type="ctrTitle"/>
          </p:nvPr>
        </p:nvSpPr>
        <p:spPr>
          <a:xfrm>
            <a:off x="1403350" y="1628775"/>
            <a:ext cx="6337300" cy="2198688"/>
          </a:xfrm>
        </p:spPr>
        <p:txBody>
          <a:bodyPr anchor="ctr"/>
          <a:lstStyle>
            <a:lvl1pPr algn="ctr">
              <a:defRPr sz="3500">
                <a:solidFill>
                  <a:schemeClr val="accent1"/>
                </a:solidFill>
              </a:defRPr>
            </a:lvl1pPr>
          </a:lstStyle>
          <a:p>
            <a:pPr lvl="0"/>
            <a:r>
              <a:rPr lang="fr-FR" noProof="0" dirty="0"/>
              <a:t>Modifiez le style du titre</a:t>
            </a:r>
          </a:p>
        </p:txBody>
      </p:sp>
      <p:sp>
        <p:nvSpPr>
          <p:cNvPr id="4099" name="Rectangle 3"/>
          <p:cNvSpPr>
            <a:spLocks noGrp="1" noChangeArrowheads="1"/>
          </p:cNvSpPr>
          <p:nvPr>
            <p:ph type="subTitle" idx="1"/>
          </p:nvPr>
        </p:nvSpPr>
        <p:spPr>
          <a:xfrm>
            <a:off x="1403350" y="4005263"/>
            <a:ext cx="6337300" cy="936625"/>
          </a:xfrm>
        </p:spPr>
        <p:txBody>
          <a:bodyPr/>
          <a:lstStyle>
            <a:lvl1pPr algn="ctr">
              <a:defRPr b="0"/>
            </a:lvl1pPr>
          </a:lstStyle>
          <a:p>
            <a:pPr lvl="0"/>
            <a:r>
              <a:rPr lang="fr-FR" noProof="0" dirty="0"/>
              <a:t>Modifiez le style des sous-titres du masque</a:t>
            </a:r>
          </a:p>
        </p:txBody>
      </p:sp>
      <p:sp>
        <p:nvSpPr>
          <p:cNvPr id="4105" name="Rectangle 9"/>
          <p:cNvSpPr>
            <a:spLocks noGrp="1" noChangeArrowheads="1"/>
          </p:cNvSpPr>
          <p:nvPr>
            <p:ph type="dt" sz="half" idx="2"/>
          </p:nvPr>
        </p:nvSpPr>
        <p:spPr/>
        <p:txBody>
          <a:bodyPr/>
          <a:lstStyle>
            <a:lvl1pPr>
              <a:defRPr/>
            </a:lvl1pPr>
          </a:lstStyle>
          <a:p>
            <a:r>
              <a:rPr lang="fr-FR">
                <a:solidFill>
                  <a:srgbClr val="000000"/>
                </a:solidFill>
              </a:rPr>
              <a:t>décembre 2019</a:t>
            </a:r>
          </a:p>
        </p:txBody>
      </p:sp>
      <p:sp>
        <p:nvSpPr>
          <p:cNvPr id="4106" name="Rectangle 10"/>
          <p:cNvSpPr>
            <a:spLocks noGrp="1" noChangeArrowheads="1"/>
          </p:cNvSpPr>
          <p:nvPr>
            <p:ph type="ftr" sz="quarter" idx="3"/>
          </p:nvPr>
        </p:nvSpPr>
        <p:spPr/>
        <p:txBody>
          <a:bodyPr/>
          <a:lstStyle>
            <a:lvl1pPr>
              <a:defRPr/>
            </a:lvl1pPr>
          </a:lstStyle>
          <a:p>
            <a:r>
              <a:rPr lang="fr-FR">
                <a:solidFill>
                  <a:srgbClr val="000000"/>
                </a:solidFill>
              </a:rPr>
              <a:t>Compétence informationnelle </a:t>
            </a:r>
          </a:p>
        </p:txBody>
      </p:sp>
      <p:pic>
        <p:nvPicPr>
          <p:cNvPr id="4107" name="Picture 11" descr="logo_UPEC_rv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0825" y="5873750"/>
            <a:ext cx="1622425" cy="709613"/>
          </a:xfrm>
          <a:prstGeom prst="rect">
            <a:avLst/>
          </a:prstGeom>
          <a:noFill/>
          <a:extLst>
            <a:ext uri="{909E8E84-426E-40DD-AFC4-6F175D3DCCD1}">
              <a14:hiddenFill xmlns:a14="http://schemas.microsoft.com/office/drawing/2010/main">
                <a:solidFill>
                  <a:srgbClr val="FFFFFF"/>
                </a:solidFill>
              </a14:hiddenFill>
            </a:ext>
          </a:extLst>
        </p:spPr>
      </p:pic>
      <p:sp>
        <p:nvSpPr>
          <p:cNvPr id="4108" name="Line 12"/>
          <p:cNvSpPr>
            <a:spLocks noChangeShapeType="1"/>
          </p:cNvSpPr>
          <p:nvPr/>
        </p:nvSpPr>
        <p:spPr bwMode="auto">
          <a:xfrm>
            <a:off x="6118225" y="6081713"/>
            <a:ext cx="0" cy="539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fr-FR" sz="1200">
              <a:solidFill>
                <a:srgbClr val="000000"/>
              </a:solidFill>
            </a:endParaRPr>
          </a:p>
        </p:txBody>
      </p:sp>
      <p:sp>
        <p:nvSpPr>
          <p:cNvPr id="4109" name="Line 13"/>
          <p:cNvSpPr>
            <a:spLocks noChangeShapeType="1"/>
          </p:cNvSpPr>
          <p:nvPr/>
        </p:nvSpPr>
        <p:spPr bwMode="auto">
          <a:xfrm>
            <a:off x="3525838" y="6081713"/>
            <a:ext cx="0" cy="539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fr-FR" sz="1200">
              <a:solidFill>
                <a:srgbClr val="000000"/>
              </a:solidFill>
            </a:endParaRPr>
          </a:p>
        </p:txBody>
      </p:sp>
      <p:sp>
        <p:nvSpPr>
          <p:cNvPr id="4110" name="Line 14"/>
          <p:cNvSpPr>
            <a:spLocks noChangeShapeType="1"/>
          </p:cNvSpPr>
          <p:nvPr/>
        </p:nvSpPr>
        <p:spPr bwMode="auto">
          <a:xfrm>
            <a:off x="8231188" y="6081713"/>
            <a:ext cx="0" cy="539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fr-FR" sz="1200">
              <a:solidFill>
                <a:srgbClr val="000000"/>
              </a:solidFill>
            </a:endParaRPr>
          </a:p>
        </p:txBody>
      </p:sp>
      <p:sp>
        <p:nvSpPr>
          <p:cNvPr id="4111" name="Text Box 15"/>
          <p:cNvSpPr txBox="1">
            <a:spLocks noChangeArrowheads="1"/>
          </p:cNvSpPr>
          <p:nvPr/>
        </p:nvSpPr>
        <p:spPr bwMode="auto">
          <a:xfrm>
            <a:off x="8269288" y="6291263"/>
            <a:ext cx="255587" cy="12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0" rIns="36000" bIns="0" anchor="ctr">
            <a:spAutoFit/>
          </a:bodyPr>
          <a:lstStyle/>
          <a:p>
            <a:pPr fontAlgn="base">
              <a:spcBef>
                <a:spcPct val="0"/>
              </a:spcBef>
              <a:spcAft>
                <a:spcPct val="0"/>
              </a:spcAft>
            </a:pPr>
            <a:fld id="{69825E8B-1E12-417A-A7AF-550018AE9134}" type="slidenum">
              <a:rPr lang="fr-FR" sz="800">
                <a:solidFill>
                  <a:srgbClr val="000000"/>
                </a:solidFill>
              </a:rPr>
              <a:pPr fontAlgn="base">
                <a:spcBef>
                  <a:spcPct val="0"/>
                </a:spcBef>
                <a:spcAft>
                  <a:spcPct val="0"/>
                </a:spcAft>
              </a:pPr>
              <a:t>‹N°›</a:t>
            </a:fld>
            <a:endParaRPr lang="fr-FR" sz="800">
              <a:solidFill>
                <a:srgbClr val="000000"/>
              </a:solidFill>
            </a:endParaRPr>
          </a:p>
        </p:txBody>
      </p:sp>
    </p:spTree>
    <p:extLst>
      <p:ext uri="{BB962C8B-B14F-4D97-AF65-F5344CB8AC3E}">
        <p14:creationId xmlns:p14="http://schemas.microsoft.com/office/powerpoint/2010/main" val="1306388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r>
              <a:rPr lang="fr-FR">
                <a:solidFill>
                  <a:srgbClr val="000000"/>
                </a:solidFill>
              </a:rPr>
              <a:t>décembre 2019</a:t>
            </a:r>
          </a:p>
        </p:txBody>
      </p:sp>
      <p:sp>
        <p:nvSpPr>
          <p:cNvPr id="5" name="Espace réservé du pied de page 4"/>
          <p:cNvSpPr>
            <a:spLocks noGrp="1"/>
          </p:cNvSpPr>
          <p:nvPr>
            <p:ph type="ftr" sz="quarter" idx="11"/>
          </p:nvPr>
        </p:nvSpPr>
        <p:spPr/>
        <p:txBody>
          <a:bodyPr/>
          <a:lstStyle>
            <a:lvl1pPr>
              <a:defRPr/>
            </a:lvl1pPr>
          </a:lstStyle>
          <a:p>
            <a:r>
              <a:rPr lang="fr-FR">
                <a:solidFill>
                  <a:srgbClr val="000000"/>
                </a:solidFill>
              </a:rPr>
              <a:t>Compétence informationnelle </a:t>
            </a:r>
          </a:p>
        </p:txBody>
      </p:sp>
    </p:spTree>
    <p:extLst>
      <p:ext uri="{BB962C8B-B14F-4D97-AF65-F5344CB8AC3E}">
        <p14:creationId xmlns:p14="http://schemas.microsoft.com/office/powerpoint/2010/main" val="4218110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r>
              <a:rPr lang="fr-FR">
                <a:solidFill>
                  <a:srgbClr val="000000"/>
                </a:solidFill>
              </a:rPr>
              <a:t>décembre 2019</a:t>
            </a:r>
          </a:p>
        </p:txBody>
      </p:sp>
      <p:sp>
        <p:nvSpPr>
          <p:cNvPr id="4" name="Espace réservé du pied de page 3"/>
          <p:cNvSpPr>
            <a:spLocks noGrp="1"/>
          </p:cNvSpPr>
          <p:nvPr>
            <p:ph type="ftr" sz="quarter" idx="11"/>
          </p:nvPr>
        </p:nvSpPr>
        <p:spPr/>
        <p:txBody>
          <a:bodyPr/>
          <a:lstStyle/>
          <a:p>
            <a:r>
              <a:rPr lang="fr-FR">
                <a:solidFill>
                  <a:srgbClr val="000000"/>
                </a:solidFill>
              </a:rPr>
              <a:t>Compétence informationnelle </a:t>
            </a:r>
          </a:p>
        </p:txBody>
      </p:sp>
    </p:spTree>
    <p:extLst>
      <p:ext uri="{BB962C8B-B14F-4D97-AF65-F5344CB8AC3E}">
        <p14:creationId xmlns:p14="http://schemas.microsoft.com/office/powerpoint/2010/main" val="41709010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2.png"/><Relationship Id="rId5" Type="http://schemas.openxmlformats.org/officeDocument/2006/relationships/image" Target="../media/image3.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image" Target="../media/image4.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image" Target="../media/image2.png"/><Relationship Id="rId5" Type="http://schemas.openxmlformats.org/officeDocument/2006/relationships/image" Target="../media/image5.pn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2.png"/><Relationship Id="rId5" Type="http://schemas.openxmlformats.org/officeDocument/2006/relationships/image" Target="../media/image6.png"/><Relationship Id="rId4"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pSp>
        <p:nvGrpSpPr>
          <p:cNvPr id="10" name="Group 21"/>
          <p:cNvGrpSpPr>
            <a:grpSpLocks/>
          </p:cNvGrpSpPr>
          <p:nvPr userDrawn="1"/>
        </p:nvGrpSpPr>
        <p:grpSpPr bwMode="auto">
          <a:xfrm>
            <a:off x="288925" y="260350"/>
            <a:ext cx="8564563" cy="5399088"/>
            <a:chOff x="182" y="164"/>
            <a:chExt cx="5395" cy="3401"/>
          </a:xfrm>
        </p:grpSpPr>
        <p:sp>
          <p:nvSpPr>
            <p:cNvPr id="11" name="Rectangle 19"/>
            <p:cNvSpPr>
              <a:spLocks noChangeArrowheads="1"/>
            </p:cNvSpPr>
            <p:nvPr userDrawn="1"/>
          </p:nvSpPr>
          <p:spPr bwMode="auto">
            <a:xfrm>
              <a:off x="182" y="164"/>
              <a:ext cx="5395" cy="3401"/>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fr-FR" sz="1200">
                <a:solidFill>
                  <a:srgbClr val="000000"/>
                </a:solidFill>
              </a:endParaRPr>
            </a:p>
          </p:txBody>
        </p:sp>
        <p:pic>
          <p:nvPicPr>
            <p:cNvPr id="12" name="Picture 20" descr="cadre_porte_rouge_2cm"/>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82" y="3112"/>
              <a:ext cx="5395" cy="453"/>
            </a:xfrm>
            <a:prstGeom prst="rect">
              <a:avLst/>
            </a:prstGeom>
            <a:noFill/>
            <a:extLst>
              <a:ext uri="{909E8E84-426E-40DD-AFC4-6F175D3DCCD1}">
                <a14:hiddenFill xmlns:a14="http://schemas.microsoft.com/office/drawing/2010/main">
                  <a:solidFill>
                    <a:srgbClr val="FFFFFF"/>
                  </a:solidFill>
                </a14:hiddenFill>
              </a:ext>
            </a:extLst>
          </p:spPr>
        </p:pic>
      </p:grpSp>
      <p:sp>
        <p:nvSpPr>
          <p:cNvPr id="55301" name="Rectangle 5"/>
          <p:cNvSpPr>
            <a:spLocks noGrp="1" noChangeArrowheads="1"/>
          </p:cNvSpPr>
          <p:nvPr>
            <p:ph type="title"/>
          </p:nvPr>
        </p:nvSpPr>
        <p:spPr bwMode="auto">
          <a:xfrm>
            <a:off x="1187450" y="2052638"/>
            <a:ext cx="6769100" cy="33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36000" tIns="0" rIns="36000" bIns="0" numCol="1" anchor="ctr" anchorCtr="0" compatLnSpc="1">
            <a:prstTxWarp prst="textNoShape">
              <a:avLst/>
            </a:prstTxWarp>
          </a:bodyPr>
          <a:lstStyle/>
          <a:p>
            <a:pPr lvl="0"/>
            <a:r>
              <a:rPr lang="fr-FR"/>
              <a:t>Cliquez pour modifier le style du titre</a:t>
            </a:r>
          </a:p>
        </p:txBody>
      </p:sp>
      <p:sp>
        <p:nvSpPr>
          <p:cNvPr id="55302" name="Rectangle 6"/>
          <p:cNvSpPr>
            <a:spLocks noGrp="1" noChangeArrowheads="1"/>
          </p:cNvSpPr>
          <p:nvPr>
            <p:ph type="body" idx="1"/>
          </p:nvPr>
        </p:nvSpPr>
        <p:spPr bwMode="auto">
          <a:xfrm>
            <a:off x="1187450" y="2565400"/>
            <a:ext cx="6769100" cy="2303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0" rIns="36000" bIns="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5303" name="Rectangle 7"/>
          <p:cNvSpPr>
            <a:spLocks noGrp="1" noChangeArrowheads="1"/>
          </p:cNvSpPr>
          <p:nvPr>
            <p:ph type="dt" sz="half" idx="2"/>
          </p:nvPr>
        </p:nvSpPr>
        <p:spPr bwMode="auto">
          <a:xfrm>
            <a:off x="6175375" y="6291263"/>
            <a:ext cx="1800225" cy="12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36000" tIns="0" rIns="36000" bIns="0" numCol="1" anchor="ctr" anchorCtr="0" compatLnSpc="1">
            <a:prstTxWarp prst="textNoShape">
              <a:avLst/>
            </a:prstTxWarp>
          </a:bodyPr>
          <a:lstStyle>
            <a:lvl1pPr algn="l">
              <a:defRPr sz="800">
                <a:cs typeface="Times New Roman" pitchFamily="18" charset="0"/>
              </a:defRPr>
            </a:lvl1pPr>
          </a:lstStyle>
          <a:p>
            <a:pPr fontAlgn="base">
              <a:spcBef>
                <a:spcPct val="0"/>
              </a:spcBef>
              <a:spcAft>
                <a:spcPct val="0"/>
              </a:spcAft>
            </a:pPr>
            <a:r>
              <a:rPr lang="fr-FR">
                <a:solidFill>
                  <a:srgbClr val="000000"/>
                </a:solidFill>
              </a:rPr>
              <a:t>décembre 2019</a:t>
            </a:r>
          </a:p>
        </p:txBody>
      </p:sp>
      <p:pic>
        <p:nvPicPr>
          <p:cNvPr id="55305" name="Picture 9" descr="logo_UPEC_rvb"/>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0825" y="5873750"/>
            <a:ext cx="1622425" cy="709613"/>
          </a:xfrm>
          <a:prstGeom prst="rect">
            <a:avLst/>
          </a:prstGeom>
          <a:noFill/>
          <a:extLst>
            <a:ext uri="{909E8E84-426E-40DD-AFC4-6F175D3DCCD1}">
              <a14:hiddenFill xmlns:a14="http://schemas.microsoft.com/office/drawing/2010/main">
                <a:solidFill>
                  <a:srgbClr val="FFFFFF"/>
                </a:solidFill>
              </a14:hiddenFill>
            </a:ext>
          </a:extLst>
        </p:spPr>
      </p:pic>
      <p:sp>
        <p:nvSpPr>
          <p:cNvPr id="55306" name="Line 10"/>
          <p:cNvSpPr>
            <a:spLocks noChangeShapeType="1"/>
          </p:cNvSpPr>
          <p:nvPr/>
        </p:nvSpPr>
        <p:spPr bwMode="auto">
          <a:xfrm>
            <a:off x="6118225" y="6081713"/>
            <a:ext cx="0" cy="539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fr-FR" sz="1200">
              <a:solidFill>
                <a:srgbClr val="000000"/>
              </a:solidFill>
            </a:endParaRPr>
          </a:p>
        </p:txBody>
      </p:sp>
    </p:spTree>
    <p:extLst>
      <p:ext uri="{BB962C8B-B14F-4D97-AF65-F5344CB8AC3E}">
        <p14:creationId xmlns:p14="http://schemas.microsoft.com/office/powerpoint/2010/main" val="23896749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hf hdr="0"/>
  <p:txStyles>
    <p:titleStyle>
      <a:lvl1pPr algn="ctr" rtl="0" fontAlgn="base">
        <a:spcBef>
          <a:spcPct val="0"/>
        </a:spcBef>
        <a:spcAft>
          <a:spcPct val="0"/>
        </a:spcAft>
        <a:defRPr sz="1600" b="1">
          <a:solidFill>
            <a:schemeClr val="tx2"/>
          </a:solidFill>
          <a:latin typeface="+mj-lt"/>
          <a:ea typeface="+mj-ea"/>
          <a:cs typeface="+mj-cs"/>
        </a:defRPr>
      </a:lvl1pPr>
      <a:lvl2pPr algn="ctr" rtl="0" fontAlgn="base">
        <a:spcBef>
          <a:spcPct val="0"/>
        </a:spcBef>
        <a:spcAft>
          <a:spcPct val="0"/>
        </a:spcAft>
        <a:defRPr sz="1500" b="1">
          <a:solidFill>
            <a:schemeClr val="hlink"/>
          </a:solidFill>
          <a:latin typeface="Lucida Sans" pitchFamily="34" charset="0"/>
          <a:cs typeface="Arial" charset="0"/>
        </a:defRPr>
      </a:lvl2pPr>
      <a:lvl3pPr algn="ctr" rtl="0" fontAlgn="base">
        <a:spcBef>
          <a:spcPct val="0"/>
        </a:spcBef>
        <a:spcAft>
          <a:spcPct val="0"/>
        </a:spcAft>
        <a:defRPr sz="1500" b="1">
          <a:solidFill>
            <a:schemeClr val="hlink"/>
          </a:solidFill>
          <a:latin typeface="Lucida Sans" pitchFamily="34" charset="0"/>
          <a:cs typeface="Arial" charset="0"/>
        </a:defRPr>
      </a:lvl3pPr>
      <a:lvl4pPr algn="ctr" rtl="0" fontAlgn="base">
        <a:spcBef>
          <a:spcPct val="0"/>
        </a:spcBef>
        <a:spcAft>
          <a:spcPct val="0"/>
        </a:spcAft>
        <a:defRPr sz="1500" b="1">
          <a:solidFill>
            <a:schemeClr val="hlink"/>
          </a:solidFill>
          <a:latin typeface="Lucida Sans" pitchFamily="34" charset="0"/>
          <a:cs typeface="Arial" charset="0"/>
        </a:defRPr>
      </a:lvl4pPr>
      <a:lvl5pPr algn="ctr" rtl="0" fontAlgn="base">
        <a:spcBef>
          <a:spcPct val="0"/>
        </a:spcBef>
        <a:spcAft>
          <a:spcPct val="0"/>
        </a:spcAft>
        <a:defRPr sz="1500" b="1">
          <a:solidFill>
            <a:schemeClr val="hlink"/>
          </a:solidFill>
          <a:latin typeface="Lucida Sans" pitchFamily="34" charset="0"/>
          <a:cs typeface="Arial" charset="0"/>
        </a:defRPr>
      </a:lvl5pPr>
      <a:lvl6pPr marL="457200" algn="ctr" rtl="0" fontAlgn="base">
        <a:spcBef>
          <a:spcPct val="0"/>
        </a:spcBef>
        <a:spcAft>
          <a:spcPct val="0"/>
        </a:spcAft>
        <a:defRPr sz="1500" b="1">
          <a:solidFill>
            <a:schemeClr val="hlink"/>
          </a:solidFill>
          <a:latin typeface="Lucida Sans" pitchFamily="34" charset="0"/>
          <a:cs typeface="Arial" charset="0"/>
        </a:defRPr>
      </a:lvl6pPr>
      <a:lvl7pPr marL="914400" algn="ctr" rtl="0" fontAlgn="base">
        <a:spcBef>
          <a:spcPct val="0"/>
        </a:spcBef>
        <a:spcAft>
          <a:spcPct val="0"/>
        </a:spcAft>
        <a:defRPr sz="1500" b="1">
          <a:solidFill>
            <a:schemeClr val="hlink"/>
          </a:solidFill>
          <a:latin typeface="Lucida Sans" pitchFamily="34" charset="0"/>
          <a:cs typeface="Arial" charset="0"/>
        </a:defRPr>
      </a:lvl7pPr>
      <a:lvl8pPr marL="1371600" algn="ctr" rtl="0" fontAlgn="base">
        <a:spcBef>
          <a:spcPct val="0"/>
        </a:spcBef>
        <a:spcAft>
          <a:spcPct val="0"/>
        </a:spcAft>
        <a:defRPr sz="1500" b="1">
          <a:solidFill>
            <a:schemeClr val="hlink"/>
          </a:solidFill>
          <a:latin typeface="Lucida Sans" pitchFamily="34" charset="0"/>
          <a:cs typeface="Arial" charset="0"/>
        </a:defRPr>
      </a:lvl8pPr>
      <a:lvl9pPr marL="1828800" algn="ctr" rtl="0" fontAlgn="base">
        <a:spcBef>
          <a:spcPct val="0"/>
        </a:spcBef>
        <a:spcAft>
          <a:spcPct val="0"/>
        </a:spcAft>
        <a:defRPr sz="1500" b="1">
          <a:solidFill>
            <a:schemeClr val="hlink"/>
          </a:solidFill>
          <a:latin typeface="Lucida Sans" pitchFamily="34" charset="0"/>
          <a:cs typeface="Arial" charset="0"/>
        </a:defRPr>
      </a:lvl9pPr>
    </p:titleStyle>
    <p:bodyStyle>
      <a:lvl1pPr algn="ctr" rtl="0" fontAlgn="base">
        <a:spcBef>
          <a:spcPct val="0"/>
        </a:spcBef>
        <a:spcAft>
          <a:spcPct val="0"/>
        </a:spcAft>
        <a:defRPr sz="1400" b="1">
          <a:solidFill>
            <a:schemeClr val="tx1"/>
          </a:solidFill>
          <a:latin typeface="+mn-lt"/>
          <a:ea typeface="+mn-ea"/>
          <a:cs typeface="+mn-cs"/>
        </a:defRPr>
      </a:lvl1pPr>
      <a:lvl2pPr marL="1588" algn="ctr" rtl="0" fontAlgn="base">
        <a:spcBef>
          <a:spcPct val="0"/>
        </a:spcBef>
        <a:spcAft>
          <a:spcPct val="0"/>
        </a:spcAft>
        <a:defRPr sz="1400">
          <a:solidFill>
            <a:schemeClr val="tx1"/>
          </a:solidFill>
          <a:latin typeface="+mn-lt"/>
          <a:cs typeface="+mn-cs"/>
        </a:defRPr>
      </a:lvl2pPr>
      <a:lvl3pPr marL="3175" algn="ctr" rtl="0" fontAlgn="base">
        <a:spcBef>
          <a:spcPct val="0"/>
        </a:spcBef>
        <a:spcAft>
          <a:spcPct val="0"/>
        </a:spcAft>
        <a:defRPr sz="1400">
          <a:solidFill>
            <a:schemeClr val="tx1"/>
          </a:solidFill>
          <a:latin typeface="+mn-lt"/>
          <a:cs typeface="+mn-cs"/>
        </a:defRPr>
      </a:lvl3pPr>
      <a:lvl4pPr marL="4763" algn="ctr" rtl="0" fontAlgn="base">
        <a:spcBef>
          <a:spcPct val="0"/>
        </a:spcBef>
        <a:spcAft>
          <a:spcPct val="0"/>
        </a:spcAft>
        <a:buClr>
          <a:schemeClr val="folHlink"/>
        </a:buClr>
        <a:buFont typeface="Wingdings 3" pitchFamily="18" charset="2"/>
        <a:defRPr sz="1400">
          <a:solidFill>
            <a:schemeClr val="tx1"/>
          </a:solidFill>
          <a:latin typeface="+mn-lt"/>
          <a:cs typeface="+mn-cs"/>
        </a:defRPr>
      </a:lvl4pPr>
      <a:lvl5pPr marL="6350" algn="ctr" rtl="0" fontAlgn="base">
        <a:spcBef>
          <a:spcPct val="0"/>
        </a:spcBef>
        <a:spcAft>
          <a:spcPct val="0"/>
        </a:spcAft>
        <a:defRPr sz="1400">
          <a:solidFill>
            <a:schemeClr val="tx1"/>
          </a:solidFill>
          <a:latin typeface="+mn-lt"/>
          <a:cs typeface="+mn-cs"/>
        </a:defRPr>
      </a:lvl5pPr>
      <a:lvl6pPr marL="463550" algn="ctr" rtl="0" fontAlgn="base">
        <a:spcBef>
          <a:spcPct val="0"/>
        </a:spcBef>
        <a:spcAft>
          <a:spcPct val="0"/>
        </a:spcAft>
        <a:defRPr sz="1200">
          <a:solidFill>
            <a:schemeClr val="tx1"/>
          </a:solidFill>
          <a:latin typeface="+mn-lt"/>
          <a:cs typeface="+mn-cs"/>
        </a:defRPr>
      </a:lvl6pPr>
      <a:lvl7pPr marL="920750" algn="ctr" rtl="0" fontAlgn="base">
        <a:spcBef>
          <a:spcPct val="0"/>
        </a:spcBef>
        <a:spcAft>
          <a:spcPct val="0"/>
        </a:spcAft>
        <a:defRPr sz="1200">
          <a:solidFill>
            <a:schemeClr val="tx1"/>
          </a:solidFill>
          <a:latin typeface="+mn-lt"/>
          <a:cs typeface="+mn-cs"/>
        </a:defRPr>
      </a:lvl7pPr>
      <a:lvl8pPr marL="1377950" algn="ctr" rtl="0" fontAlgn="base">
        <a:spcBef>
          <a:spcPct val="0"/>
        </a:spcBef>
        <a:spcAft>
          <a:spcPct val="0"/>
        </a:spcAft>
        <a:defRPr sz="1200">
          <a:solidFill>
            <a:schemeClr val="tx1"/>
          </a:solidFill>
          <a:latin typeface="+mn-lt"/>
          <a:cs typeface="+mn-cs"/>
        </a:defRPr>
      </a:lvl8pPr>
      <a:lvl9pPr marL="1835150" algn="ctr" rtl="0" fontAlgn="base">
        <a:spcBef>
          <a:spcPct val="0"/>
        </a:spcBef>
        <a:spcAft>
          <a:spcPct val="0"/>
        </a:spcAft>
        <a:defRPr sz="12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pSp>
        <p:nvGrpSpPr>
          <p:cNvPr id="14" name="Group 20"/>
          <p:cNvGrpSpPr>
            <a:grpSpLocks/>
          </p:cNvGrpSpPr>
          <p:nvPr userDrawn="1"/>
        </p:nvGrpSpPr>
        <p:grpSpPr bwMode="auto">
          <a:xfrm>
            <a:off x="288925" y="260350"/>
            <a:ext cx="8564563" cy="719138"/>
            <a:chOff x="182" y="164"/>
            <a:chExt cx="5395" cy="453"/>
          </a:xfrm>
        </p:grpSpPr>
        <p:sp>
          <p:nvSpPr>
            <p:cNvPr id="15" name="Rectangle 18"/>
            <p:cNvSpPr>
              <a:spLocks noChangeArrowheads="1"/>
            </p:cNvSpPr>
            <p:nvPr userDrawn="1"/>
          </p:nvSpPr>
          <p:spPr bwMode="auto">
            <a:xfrm>
              <a:off x="182" y="164"/>
              <a:ext cx="5395" cy="45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fr-FR" sz="1200">
                <a:solidFill>
                  <a:srgbClr val="000000"/>
                </a:solidFill>
              </a:endParaRPr>
            </a:p>
          </p:txBody>
        </p:sp>
        <p:pic>
          <p:nvPicPr>
            <p:cNvPr id="16" name="Picture 19" descr="cadre_porte_violet_2cm"/>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82" y="164"/>
              <a:ext cx="5395" cy="453"/>
            </a:xfrm>
            <a:prstGeom prst="rect">
              <a:avLst/>
            </a:prstGeom>
            <a:noFill/>
            <a:extLst>
              <a:ext uri="{909E8E84-426E-40DD-AFC4-6F175D3DCCD1}">
                <a14:hiddenFill xmlns:a14="http://schemas.microsoft.com/office/drawing/2010/main">
                  <a:solidFill>
                    <a:srgbClr val="FFFFFF"/>
                  </a:solidFill>
                </a14:hiddenFill>
              </a:ext>
            </a:extLst>
          </p:spPr>
        </p:pic>
      </p:grpSp>
      <p:sp>
        <p:nvSpPr>
          <p:cNvPr id="39941" name="Rectangle 5"/>
          <p:cNvSpPr>
            <a:spLocks noGrp="1" noChangeArrowheads="1"/>
          </p:cNvSpPr>
          <p:nvPr>
            <p:ph type="title"/>
          </p:nvPr>
        </p:nvSpPr>
        <p:spPr bwMode="auto">
          <a:xfrm>
            <a:off x="406400" y="334032"/>
            <a:ext cx="6397625" cy="33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0" rIns="36000" bIns="0" numCol="1" anchor="b" anchorCtr="0" compatLnSpc="1">
            <a:prstTxWarp prst="textNoShape">
              <a:avLst/>
            </a:prstTxWarp>
          </a:bodyPr>
          <a:lstStyle/>
          <a:p>
            <a:pPr lvl="0"/>
            <a:r>
              <a:rPr lang="fr-FR" dirty="0"/>
              <a:t>Cliquez pour modifier le style du titre</a:t>
            </a:r>
          </a:p>
        </p:txBody>
      </p:sp>
      <p:sp>
        <p:nvSpPr>
          <p:cNvPr id="39942" name="Rectangle 6"/>
          <p:cNvSpPr>
            <a:spLocks noGrp="1" noChangeArrowheads="1"/>
          </p:cNvSpPr>
          <p:nvPr>
            <p:ph type="body" idx="1"/>
          </p:nvPr>
        </p:nvSpPr>
        <p:spPr bwMode="auto">
          <a:xfrm>
            <a:off x="1908175" y="1341438"/>
            <a:ext cx="6840538" cy="4607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0" rIns="36000" bIns="0" numCol="1" anchor="t" anchorCtr="0" compatLnSpc="1">
            <a:prstTxWarp prst="textNoShape">
              <a:avLst/>
            </a:prstTxWarp>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39943" name="Rectangle 7"/>
          <p:cNvSpPr>
            <a:spLocks noGrp="1" noChangeArrowheads="1"/>
          </p:cNvSpPr>
          <p:nvPr>
            <p:ph type="dt" sz="half" idx="2"/>
          </p:nvPr>
        </p:nvSpPr>
        <p:spPr bwMode="auto">
          <a:xfrm>
            <a:off x="6175375" y="6291263"/>
            <a:ext cx="1800225" cy="12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36000" tIns="0" rIns="36000" bIns="0" numCol="1" anchor="ctr" anchorCtr="0" compatLnSpc="1">
            <a:prstTxWarp prst="textNoShape">
              <a:avLst/>
            </a:prstTxWarp>
          </a:bodyPr>
          <a:lstStyle>
            <a:lvl1pPr algn="l">
              <a:defRPr sz="800">
                <a:cs typeface="Times New Roman" pitchFamily="18" charset="0"/>
              </a:defRPr>
            </a:lvl1pPr>
          </a:lstStyle>
          <a:p>
            <a:pPr fontAlgn="base">
              <a:spcBef>
                <a:spcPct val="0"/>
              </a:spcBef>
              <a:spcAft>
                <a:spcPct val="0"/>
              </a:spcAft>
            </a:pPr>
            <a:r>
              <a:rPr lang="fr-FR">
                <a:solidFill>
                  <a:srgbClr val="000000"/>
                </a:solidFill>
              </a:rPr>
              <a:t>décembre 2019</a:t>
            </a:r>
          </a:p>
        </p:txBody>
      </p:sp>
      <p:sp>
        <p:nvSpPr>
          <p:cNvPr id="39944" name="Rectangle 8"/>
          <p:cNvSpPr>
            <a:spLocks noGrp="1" noChangeArrowheads="1"/>
          </p:cNvSpPr>
          <p:nvPr>
            <p:ph type="ftr" sz="quarter" idx="3"/>
          </p:nvPr>
        </p:nvSpPr>
        <p:spPr bwMode="auto">
          <a:xfrm>
            <a:off x="3589338" y="6172200"/>
            <a:ext cx="2339975" cy="360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0" rIns="36000" bIns="0" numCol="1" anchor="ctr" anchorCtr="0" compatLnSpc="1">
            <a:prstTxWarp prst="textNoShape">
              <a:avLst/>
            </a:prstTxWarp>
          </a:bodyPr>
          <a:lstStyle>
            <a:lvl1pPr algn="l">
              <a:defRPr sz="800">
                <a:cs typeface="Times New Roman" pitchFamily="18" charset="0"/>
              </a:defRPr>
            </a:lvl1pPr>
          </a:lstStyle>
          <a:p>
            <a:pPr fontAlgn="base">
              <a:spcBef>
                <a:spcPct val="0"/>
              </a:spcBef>
              <a:spcAft>
                <a:spcPct val="0"/>
              </a:spcAft>
            </a:pPr>
            <a:r>
              <a:rPr lang="fr-FR">
                <a:solidFill>
                  <a:srgbClr val="000000"/>
                </a:solidFill>
              </a:rPr>
              <a:t>Compétence informationnelle </a:t>
            </a:r>
          </a:p>
        </p:txBody>
      </p:sp>
      <p:pic>
        <p:nvPicPr>
          <p:cNvPr id="39945" name="Picture 9" descr="logo_UPEC_rvb"/>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0825" y="5873750"/>
            <a:ext cx="1622425" cy="709613"/>
          </a:xfrm>
          <a:prstGeom prst="rect">
            <a:avLst/>
          </a:prstGeom>
          <a:noFill/>
          <a:extLst>
            <a:ext uri="{909E8E84-426E-40DD-AFC4-6F175D3DCCD1}">
              <a14:hiddenFill xmlns:a14="http://schemas.microsoft.com/office/drawing/2010/main">
                <a:solidFill>
                  <a:srgbClr val="FFFFFF"/>
                </a:solidFill>
              </a14:hiddenFill>
            </a:ext>
          </a:extLst>
        </p:spPr>
      </p:pic>
      <p:sp>
        <p:nvSpPr>
          <p:cNvPr id="39946" name="Line 10"/>
          <p:cNvSpPr>
            <a:spLocks noChangeShapeType="1"/>
          </p:cNvSpPr>
          <p:nvPr/>
        </p:nvSpPr>
        <p:spPr bwMode="auto">
          <a:xfrm>
            <a:off x="6118225" y="6081713"/>
            <a:ext cx="0" cy="539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fr-FR" sz="1200">
              <a:solidFill>
                <a:srgbClr val="000000"/>
              </a:solidFill>
            </a:endParaRPr>
          </a:p>
        </p:txBody>
      </p:sp>
      <p:sp>
        <p:nvSpPr>
          <p:cNvPr id="39947" name="Line 11"/>
          <p:cNvSpPr>
            <a:spLocks noChangeShapeType="1"/>
          </p:cNvSpPr>
          <p:nvPr/>
        </p:nvSpPr>
        <p:spPr bwMode="auto">
          <a:xfrm>
            <a:off x="3525838" y="6081713"/>
            <a:ext cx="0" cy="539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fr-FR" sz="1200">
              <a:solidFill>
                <a:srgbClr val="000000"/>
              </a:solidFill>
            </a:endParaRPr>
          </a:p>
        </p:txBody>
      </p:sp>
      <p:sp>
        <p:nvSpPr>
          <p:cNvPr id="39948" name="Line 12"/>
          <p:cNvSpPr>
            <a:spLocks noChangeShapeType="1"/>
          </p:cNvSpPr>
          <p:nvPr/>
        </p:nvSpPr>
        <p:spPr bwMode="auto">
          <a:xfrm>
            <a:off x="8231188" y="6081713"/>
            <a:ext cx="0" cy="539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fr-FR" sz="1200">
              <a:solidFill>
                <a:srgbClr val="000000"/>
              </a:solidFill>
            </a:endParaRPr>
          </a:p>
        </p:txBody>
      </p:sp>
      <p:sp>
        <p:nvSpPr>
          <p:cNvPr id="39949" name="Text Box 13"/>
          <p:cNvSpPr txBox="1">
            <a:spLocks noChangeArrowheads="1"/>
          </p:cNvSpPr>
          <p:nvPr/>
        </p:nvSpPr>
        <p:spPr bwMode="auto">
          <a:xfrm>
            <a:off x="8269288" y="6291263"/>
            <a:ext cx="255587" cy="12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0" rIns="36000" bIns="0" anchor="ctr">
            <a:spAutoFit/>
          </a:bodyPr>
          <a:lstStyle/>
          <a:p>
            <a:pPr fontAlgn="base">
              <a:spcBef>
                <a:spcPct val="0"/>
              </a:spcBef>
              <a:spcAft>
                <a:spcPct val="0"/>
              </a:spcAft>
            </a:pPr>
            <a:fld id="{D4825D87-4E30-4E72-971F-696816138759}" type="slidenum">
              <a:rPr lang="fr-FR" sz="800">
                <a:solidFill>
                  <a:srgbClr val="000000"/>
                </a:solidFill>
              </a:rPr>
              <a:pPr fontAlgn="base">
                <a:spcBef>
                  <a:spcPct val="0"/>
                </a:spcBef>
                <a:spcAft>
                  <a:spcPct val="0"/>
                </a:spcAft>
              </a:pPr>
              <a:t>‹N°›</a:t>
            </a:fld>
            <a:endParaRPr lang="fr-FR" sz="800">
              <a:solidFill>
                <a:srgbClr val="000000"/>
              </a:solidFill>
            </a:endParaRPr>
          </a:p>
        </p:txBody>
      </p:sp>
    </p:spTree>
    <p:extLst>
      <p:ext uri="{BB962C8B-B14F-4D97-AF65-F5344CB8AC3E}">
        <p14:creationId xmlns:p14="http://schemas.microsoft.com/office/powerpoint/2010/main" val="18069842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Lst>
  <p:hf hdr="0"/>
  <p:txStyles>
    <p:titleStyle>
      <a:lvl1pPr algn="l" rtl="0" fontAlgn="base">
        <a:spcBef>
          <a:spcPct val="0"/>
        </a:spcBef>
        <a:spcAft>
          <a:spcPct val="0"/>
        </a:spcAft>
        <a:defRPr sz="1600" b="1">
          <a:solidFill>
            <a:schemeClr val="tx1"/>
          </a:solidFill>
          <a:latin typeface="+mj-lt"/>
          <a:ea typeface="+mj-ea"/>
          <a:cs typeface="+mj-cs"/>
        </a:defRPr>
      </a:lvl1pPr>
      <a:lvl2pPr algn="l" rtl="0" fontAlgn="base">
        <a:spcBef>
          <a:spcPct val="0"/>
        </a:spcBef>
        <a:spcAft>
          <a:spcPct val="0"/>
        </a:spcAft>
        <a:defRPr sz="1400" b="1">
          <a:solidFill>
            <a:schemeClr val="tx1"/>
          </a:solidFill>
          <a:latin typeface="Lucida Sans" pitchFamily="34" charset="0"/>
          <a:cs typeface="Arial" charset="0"/>
        </a:defRPr>
      </a:lvl2pPr>
      <a:lvl3pPr algn="l" rtl="0" fontAlgn="base">
        <a:spcBef>
          <a:spcPct val="0"/>
        </a:spcBef>
        <a:spcAft>
          <a:spcPct val="0"/>
        </a:spcAft>
        <a:defRPr sz="1400" b="1">
          <a:solidFill>
            <a:schemeClr val="tx1"/>
          </a:solidFill>
          <a:latin typeface="Lucida Sans" pitchFamily="34" charset="0"/>
          <a:cs typeface="Arial" charset="0"/>
        </a:defRPr>
      </a:lvl3pPr>
      <a:lvl4pPr algn="l" rtl="0" fontAlgn="base">
        <a:spcBef>
          <a:spcPct val="0"/>
        </a:spcBef>
        <a:spcAft>
          <a:spcPct val="0"/>
        </a:spcAft>
        <a:defRPr sz="1400" b="1">
          <a:solidFill>
            <a:schemeClr val="tx1"/>
          </a:solidFill>
          <a:latin typeface="Lucida Sans" pitchFamily="34" charset="0"/>
          <a:cs typeface="Arial" charset="0"/>
        </a:defRPr>
      </a:lvl4pPr>
      <a:lvl5pPr algn="l" rtl="0" fontAlgn="base">
        <a:spcBef>
          <a:spcPct val="0"/>
        </a:spcBef>
        <a:spcAft>
          <a:spcPct val="0"/>
        </a:spcAft>
        <a:defRPr sz="1400" b="1">
          <a:solidFill>
            <a:schemeClr val="tx1"/>
          </a:solidFill>
          <a:latin typeface="Lucida Sans" pitchFamily="34" charset="0"/>
          <a:cs typeface="Arial" charset="0"/>
        </a:defRPr>
      </a:lvl5pPr>
      <a:lvl6pPr marL="457200" algn="l" rtl="0" fontAlgn="base">
        <a:spcBef>
          <a:spcPct val="0"/>
        </a:spcBef>
        <a:spcAft>
          <a:spcPct val="0"/>
        </a:spcAft>
        <a:defRPr sz="1400" b="1">
          <a:solidFill>
            <a:schemeClr val="tx1"/>
          </a:solidFill>
          <a:latin typeface="Lucida Sans" pitchFamily="34" charset="0"/>
          <a:cs typeface="Arial" charset="0"/>
        </a:defRPr>
      </a:lvl6pPr>
      <a:lvl7pPr marL="914400" algn="l" rtl="0" fontAlgn="base">
        <a:spcBef>
          <a:spcPct val="0"/>
        </a:spcBef>
        <a:spcAft>
          <a:spcPct val="0"/>
        </a:spcAft>
        <a:defRPr sz="1400" b="1">
          <a:solidFill>
            <a:schemeClr val="tx1"/>
          </a:solidFill>
          <a:latin typeface="Lucida Sans" pitchFamily="34" charset="0"/>
          <a:cs typeface="Arial" charset="0"/>
        </a:defRPr>
      </a:lvl7pPr>
      <a:lvl8pPr marL="1371600" algn="l" rtl="0" fontAlgn="base">
        <a:spcBef>
          <a:spcPct val="0"/>
        </a:spcBef>
        <a:spcAft>
          <a:spcPct val="0"/>
        </a:spcAft>
        <a:defRPr sz="1400" b="1">
          <a:solidFill>
            <a:schemeClr val="tx1"/>
          </a:solidFill>
          <a:latin typeface="Lucida Sans" pitchFamily="34" charset="0"/>
          <a:cs typeface="Arial" charset="0"/>
        </a:defRPr>
      </a:lvl8pPr>
      <a:lvl9pPr marL="1828800" algn="l" rtl="0" fontAlgn="base">
        <a:spcBef>
          <a:spcPct val="0"/>
        </a:spcBef>
        <a:spcAft>
          <a:spcPct val="0"/>
        </a:spcAft>
        <a:defRPr sz="1400" b="1">
          <a:solidFill>
            <a:schemeClr val="tx1"/>
          </a:solidFill>
          <a:latin typeface="Lucida Sans" pitchFamily="34" charset="0"/>
          <a:cs typeface="Arial" charset="0"/>
        </a:defRPr>
      </a:lvl9pPr>
    </p:titleStyle>
    <p:bodyStyle>
      <a:lvl1pPr algn="l" rtl="0" fontAlgn="base">
        <a:spcBef>
          <a:spcPts val="1800"/>
        </a:spcBef>
        <a:spcAft>
          <a:spcPct val="0"/>
        </a:spcAft>
        <a:defRPr sz="2000" b="1">
          <a:solidFill>
            <a:schemeClr val="tx1"/>
          </a:solidFill>
          <a:latin typeface="+mn-lt"/>
          <a:ea typeface="+mn-ea"/>
          <a:cs typeface="+mn-cs"/>
        </a:defRPr>
      </a:lvl1pPr>
      <a:lvl2pPr marL="1588" algn="l" rtl="0" fontAlgn="base">
        <a:spcBef>
          <a:spcPts val="1500"/>
        </a:spcBef>
        <a:spcAft>
          <a:spcPts val="600"/>
        </a:spcAft>
        <a:defRPr sz="1600" b="1">
          <a:solidFill>
            <a:schemeClr val="accent4"/>
          </a:solidFill>
          <a:latin typeface="+mn-lt"/>
          <a:cs typeface="+mn-cs"/>
        </a:defRPr>
      </a:lvl2pPr>
      <a:lvl3pPr marL="3175" algn="l" rtl="0" fontAlgn="base">
        <a:spcBef>
          <a:spcPct val="0"/>
        </a:spcBef>
        <a:spcAft>
          <a:spcPts val="600"/>
        </a:spcAft>
        <a:defRPr sz="1400">
          <a:solidFill>
            <a:schemeClr val="tx1"/>
          </a:solidFill>
          <a:latin typeface="+mn-lt"/>
          <a:cs typeface="+mn-cs"/>
        </a:defRPr>
      </a:lvl3pPr>
      <a:lvl4pPr marL="158750" indent="-153988" algn="l" rtl="0" fontAlgn="base">
        <a:spcBef>
          <a:spcPct val="0"/>
        </a:spcBef>
        <a:spcAft>
          <a:spcPct val="0"/>
        </a:spcAft>
        <a:buClr>
          <a:schemeClr val="accent4"/>
        </a:buClr>
        <a:buFont typeface="Wingdings 3" pitchFamily="18" charset="2"/>
        <a:buChar char=""/>
        <a:defRPr sz="1400">
          <a:solidFill>
            <a:schemeClr val="tx1"/>
          </a:solidFill>
          <a:latin typeface="+mn-lt"/>
          <a:cs typeface="+mn-cs"/>
        </a:defRPr>
      </a:lvl4pPr>
      <a:lvl5pPr marL="304800" indent="-144463" algn="l" rtl="0" fontAlgn="base">
        <a:spcBef>
          <a:spcPct val="0"/>
        </a:spcBef>
        <a:spcAft>
          <a:spcPct val="0"/>
        </a:spcAft>
        <a:buChar char="–"/>
        <a:defRPr sz="1200">
          <a:solidFill>
            <a:schemeClr val="tx1"/>
          </a:solidFill>
          <a:latin typeface="+mn-lt"/>
          <a:cs typeface="+mn-cs"/>
        </a:defRPr>
      </a:lvl5pPr>
      <a:lvl6pPr marL="762000" indent="-144463" algn="l" rtl="0" fontAlgn="base">
        <a:spcBef>
          <a:spcPct val="0"/>
        </a:spcBef>
        <a:spcAft>
          <a:spcPct val="0"/>
        </a:spcAft>
        <a:buChar char="–"/>
        <a:defRPr sz="1000">
          <a:solidFill>
            <a:schemeClr val="tx1"/>
          </a:solidFill>
          <a:latin typeface="+mn-lt"/>
          <a:cs typeface="+mn-cs"/>
        </a:defRPr>
      </a:lvl6pPr>
      <a:lvl7pPr marL="1219200" indent="-144463" algn="l" rtl="0" fontAlgn="base">
        <a:spcBef>
          <a:spcPct val="0"/>
        </a:spcBef>
        <a:spcAft>
          <a:spcPct val="0"/>
        </a:spcAft>
        <a:buChar char="–"/>
        <a:defRPr sz="1000">
          <a:solidFill>
            <a:schemeClr val="tx1"/>
          </a:solidFill>
          <a:latin typeface="+mn-lt"/>
          <a:cs typeface="+mn-cs"/>
        </a:defRPr>
      </a:lvl7pPr>
      <a:lvl8pPr marL="1676400" indent="-144463" algn="l" rtl="0" fontAlgn="base">
        <a:spcBef>
          <a:spcPct val="0"/>
        </a:spcBef>
        <a:spcAft>
          <a:spcPct val="0"/>
        </a:spcAft>
        <a:buChar char="–"/>
        <a:defRPr sz="1000">
          <a:solidFill>
            <a:schemeClr val="tx1"/>
          </a:solidFill>
          <a:latin typeface="+mn-lt"/>
          <a:cs typeface="+mn-cs"/>
        </a:defRPr>
      </a:lvl8pPr>
      <a:lvl9pPr marL="2133600" indent="-144463" algn="l" rtl="0" fontAlgn="base">
        <a:spcBef>
          <a:spcPct val="0"/>
        </a:spcBef>
        <a:spcAft>
          <a:spcPct val="0"/>
        </a:spcAft>
        <a:buChar char="–"/>
        <a:defRPr sz="1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pSp>
        <p:nvGrpSpPr>
          <p:cNvPr id="17" name="Group 22"/>
          <p:cNvGrpSpPr>
            <a:grpSpLocks/>
          </p:cNvGrpSpPr>
          <p:nvPr userDrawn="1"/>
        </p:nvGrpSpPr>
        <p:grpSpPr bwMode="auto">
          <a:xfrm>
            <a:off x="288925" y="260350"/>
            <a:ext cx="8564563" cy="719138"/>
            <a:chOff x="182" y="164"/>
            <a:chExt cx="5395" cy="453"/>
          </a:xfrm>
        </p:grpSpPr>
        <p:sp>
          <p:nvSpPr>
            <p:cNvPr id="18" name="Rectangle 16"/>
            <p:cNvSpPr>
              <a:spLocks noChangeArrowheads="1"/>
            </p:cNvSpPr>
            <p:nvPr/>
          </p:nvSpPr>
          <p:spPr bwMode="auto">
            <a:xfrm>
              <a:off x="182" y="164"/>
              <a:ext cx="5395" cy="45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fr-FR" sz="1200">
                <a:solidFill>
                  <a:srgbClr val="000000"/>
                </a:solidFill>
              </a:endParaRPr>
            </a:p>
          </p:txBody>
        </p:sp>
        <p:pic>
          <p:nvPicPr>
            <p:cNvPr id="19" name="Picture 21" descr="cadre_porte_rose_2cm"/>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82" y="164"/>
              <a:ext cx="5395" cy="453"/>
            </a:xfrm>
            <a:prstGeom prst="rect">
              <a:avLst/>
            </a:prstGeom>
            <a:noFill/>
            <a:extLst>
              <a:ext uri="{909E8E84-426E-40DD-AFC4-6F175D3DCCD1}">
                <a14:hiddenFill xmlns:a14="http://schemas.microsoft.com/office/drawing/2010/main">
                  <a:solidFill>
                    <a:srgbClr val="FFFFFF"/>
                  </a:solidFill>
                </a14:hiddenFill>
              </a:ext>
            </a:extLst>
          </p:spPr>
        </p:pic>
      </p:grpSp>
      <p:sp>
        <p:nvSpPr>
          <p:cNvPr id="1026" name="Rectangle 2"/>
          <p:cNvSpPr>
            <a:spLocks noGrp="1" noChangeArrowheads="1"/>
          </p:cNvSpPr>
          <p:nvPr>
            <p:ph type="title"/>
          </p:nvPr>
        </p:nvSpPr>
        <p:spPr bwMode="auto">
          <a:xfrm>
            <a:off x="406400" y="340724"/>
            <a:ext cx="6397625" cy="33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0" rIns="36000" bIns="0" numCol="1" anchor="b" anchorCtr="0" compatLnSpc="1">
            <a:prstTxWarp prst="textNoShape">
              <a:avLst/>
            </a:prstTxWarp>
          </a:bodyPr>
          <a:lstStyle/>
          <a:p>
            <a:pPr lvl="0"/>
            <a:r>
              <a:rPr lang="fr-FR" dirty="0"/>
              <a:t>Cliquez pour modifier le style du titre</a:t>
            </a:r>
          </a:p>
        </p:txBody>
      </p:sp>
      <p:sp>
        <p:nvSpPr>
          <p:cNvPr id="1027" name="Rectangle 3"/>
          <p:cNvSpPr>
            <a:spLocks noGrp="1" noChangeArrowheads="1"/>
          </p:cNvSpPr>
          <p:nvPr>
            <p:ph type="body" idx="1"/>
          </p:nvPr>
        </p:nvSpPr>
        <p:spPr bwMode="auto">
          <a:xfrm>
            <a:off x="1908175" y="1341438"/>
            <a:ext cx="6840538" cy="4607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0" rIns="36000" bIns="0" numCol="1" anchor="t" anchorCtr="0" compatLnSpc="1">
            <a:prstTxWarp prst="textNoShape">
              <a:avLst/>
            </a:prstTxWarp>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1032" name="Rectangle 8"/>
          <p:cNvSpPr>
            <a:spLocks noGrp="1" noChangeArrowheads="1"/>
          </p:cNvSpPr>
          <p:nvPr>
            <p:ph type="dt" sz="half" idx="2"/>
          </p:nvPr>
        </p:nvSpPr>
        <p:spPr bwMode="auto">
          <a:xfrm>
            <a:off x="6175375" y="6291263"/>
            <a:ext cx="1800225" cy="12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36000" tIns="0" rIns="36000" bIns="0" numCol="1" anchor="ctr" anchorCtr="0" compatLnSpc="1">
            <a:prstTxWarp prst="textNoShape">
              <a:avLst/>
            </a:prstTxWarp>
          </a:bodyPr>
          <a:lstStyle>
            <a:lvl1pPr algn="l">
              <a:defRPr sz="800">
                <a:cs typeface="Times New Roman" pitchFamily="18" charset="0"/>
              </a:defRPr>
            </a:lvl1pPr>
          </a:lstStyle>
          <a:p>
            <a:pPr fontAlgn="base">
              <a:spcBef>
                <a:spcPct val="0"/>
              </a:spcBef>
              <a:spcAft>
                <a:spcPct val="0"/>
              </a:spcAft>
            </a:pPr>
            <a:r>
              <a:rPr lang="fr-FR">
                <a:solidFill>
                  <a:srgbClr val="000000"/>
                </a:solidFill>
              </a:rPr>
              <a:t>décembre 2019</a:t>
            </a:r>
          </a:p>
        </p:txBody>
      </p:sp>
      <p:sp>
        <p:nvSpPr>
          <p:cNvPr id="1033" name="Rectangle 9"/>
          <p:cNvSpPr>
            <a:spLocks noGrp="1" noChangeArrowheads="1"/>
          </p:cNvSpPr>
          <p:nvPr>
            <p:ph type="ftr" sz="quarter" idx="3"/>
          </p:nvPr>
        </p:nvSpPr>
        <p:spPr bwMode="auto">
          <a:xfrm>
            <a:off x="3589338" y="6172200"/>
            <a:ext cx="2339975" cy="360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0" rIns="36000" bIns="0" numCol="1" anchor="ctr" anchorCtr="0" compatLnSpc="1">
            <a:prstTxWarp prst="textNoShape">
              <a:avLst/>
            </a:prstTxWarp>
          </a:bodyPr>
          <a:lstStyle>
            <a:lvl1pPr algn="l">
              <a:defRPr sz="800">
                <a:cs typeface="Times New Roman" pitchFamily="18" charset="0"/>
              </a:defRPr>
            </a:lvl1pPr>
          </a:lstStyle>
          <a:p>
            <a:pPr fontAlgn="base">
              <a:spcBef>
                <a:spcPct val="0"/>
              </a:spcBef>
              <a:spcAft>
                <a:spcPct val="0"/>
              </a:spcAft>
            </a:pPr>
            <a:r>
              <a:rPr lang="fr-FR">
                <a:solidFill>
                  <a:srgbClr val="000000"/>
                </a:solidFill>
              </a:rPr>
              <a:t>Compétence informationnelle </a:t>
            </a:r>
          </a:p>
        </p:txBody>
      </p:sp>
      <p:pic>
        <p:nvPicPr>
          <p:cNvPr id="1035" name="Picture 11" descr="logo_UPEC_rvb"/>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0825" y="5873750"/>
            <a:ext cx="1622425" cy="709613"/>
          </a:xfrm>
          <a:prstGeom prst="rect">
            <a:avLst/>
          </a:prstGeom>
          <a:noFill/>
          <a:extLst>
            <a:ext uri="{909E8E84-426E-40DD-AFC4-6F175D3DCCD1}">
              <a14:hiddenFill xmlns:a14="http://schemas.microsoft.com/office/drawing/2010/main">
                <a:solidFill>
                  <a:srgbClr val="FFFFFF"/>
                </a:solidFill>
              </a14:hiddenFill>
            </a:ext>
          </a:extLst>
        </p:spPr>
      </p:pic>
      <p:sp>
        <p:nvSpPr>
          <p:cNvPr id="1036" name="Line 12"/>
          <p:cNvSpPr>
            <a:spLocks noChangeShapeType="1"/>
          </p:cNvSpPr>
          <p:nvPr/>
        </p:nvSpPr>
        <p:spPr bwMode="auto">
          <a:xfrm>
            <a:off x="6118225" y="6081713"/>
            <a:ext cx="0" cy="539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fr-FR" sz="1200">
              <a:solidFill>
                <a:srgbClr val="000000"/>
              </a:solidFill>
            </a:endParaRPr>
          </a:p>
        </p:txBody>
      </p:sp>
      <p:sp>
        <p:nvSpPr>
          <p:cNvPr id="1037" name="Line 13"/>
          <p:cNvSpPr>
            <a:spLocks noChangeShapeType="1"/>
          </p:cNvSpPr>
          <p:nvPr/>
        </p:nvSpPr>
        <p:spPr bwMode="auto">
          <a:xfrm>
            <a:off x="3525838" y="6081713"/>
            <a:ext cx="0" cy="539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fr-FR" sz="1200">
              <a:solidFill>
                <a:srgbClr val="000000"/>
              </a:solidFill>
            </a:endParaRPr>
          </a:p>
        </p:txBody>
      </p:sp>
      <p:sp>
        <p:nvSpPr>
          <p:cNvPr id="1038" name="Line 14"/>
          <p:cNvSpPr>
            <a:spLocks noChangeShapeType="1"/>
          </p:cNvSpPr>
          <p:nvPr/>
        </p:nvSpPr>
        <p:spPr bwMode="auto">
          <a:xfrm>
            <a:off x="8231188" y="6081713"/>
            <a:ext cx="0" cy="539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fr-FR" sz="1200">
              <a:solidFill>
                <a:srgbClr val="000000"/>
              </a:solidFill>
            </a:endParaRPr>
          </a:p>
        </p:txBody>
      </p:sp>
      <p:sp>
        <p:nvSpPr>
          <p:cNvPr id="1043" name="Text Box 19"/>
          <p:cNvSpPr txBox="1">
            <a:spLocks noChangeArrowheads="1"/>
          </p:cNvSpPr>
          <p:nvPr/>
        </p:nvSpPr>
        <p:spPr bwMode="auto">
          <a:xfrm>
            <a:off x="8269288" y="6291263"/>
            <a:ext cx="255587" cy="12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0" rIns="36000" bIns="0" anchor="ctr">
            <a:spAutoFit/>
          </a:bodyPr>
          <a:lstStyle/>
          <a:p>
            <a:pPr fontAlgn="base">
              <a:spcBef>
                <a:spcPct val="0"/>
              </a:spcBef>
              <a:spcAft>
                <a:spcPct val="0"/>
              </a:spcAft>
            </a:pPr>
            <a:fld id="{2C455A46-1389-4B5B-ADB9-FD1CF18D1E36}" type="slidenum">
              <a:rPr lang="fr-FR" sz="800">
                <a:solidFill>
                  <a:srgbClr val="000000"/>
                </a:solidFill>
              </a:rPr>
              <a:pPr fontAlgn="base">
                <a:spcBef>
                  <a:spcPct val="0"/>
                </a:spcBef>
                <a:spcAft>
                  <a:spcPct val="0"/>
                </a:spcAft>
              </a:pPr>
              <a:t>‹N°›</a:t>
            </a:fld>
            <a:endParaRPr lang="fr-FR" sz="800">
              <a:solidFill>
                <a:srgbClr val="000000"/>
              </a:solidFill>
            </a:endParaRPr>
          </a:p>
        </p:txBody>
      </p:sp>
    </p:spTree>
    <p:extLst>
      <p:ext uri="{BB962C8B-B14F-4D97-AF65-F5344CB8AC3E}">
        <p14:creationId xmlns:p14="http://schemas.microsoft.com/office/powerpoint/2010/main" val="378686965"/>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Lst>
  <p:hf hdr="0"/>
  <p:txStyles>
    <p:titleStyle>
      <a:lvl1pPr algn="l" rtl="0" eaLnBrk="1" fontAlgn="base" hangingPunct="1">
        <a:spcBef>
          <a:spcPct val="0"/>
        </a:spcBef>
        <a:spcAft>
          <a:spcPct val="0"/>
        </a:spcAft>
        <a:defRPr sz="1600" b="1">
          <a:solidFill>
            <a:schemeClr val="tx1"/>
          </a:solidFill>
          <a:latin typeface="+mj-lt"/>
          <a:ea typeface="+mj-ea"/>
          <a:cs typeface="+mj-cs"/>
        </a:defRPr>
      </a:lvl1pPr>
      <a:lvl2pPr algn="l" rtl="0" eaLnBrk="1" fontAlgn="base" hangingPunct="1">
        <a:spcBef>
          <a:spcPct val="0"/>
        </a:spcBef>
        <a:spcAft>
          <a:spcPct val="0"/>
        </a:spcAft>
        <a:defRPr sz="1400" b="1">
          <a:solidFill>
            <a:schemeClr val="tx1"/>
          </a:solidFill>
          <a:latin typeface="Lucida Sans" pitchFamily="34" charset="0"/>
          <a:cs typeface="Arial" charset="0"/>
        </a:defRPr>
      </a:lvl2pPr>
      <a:lvl3pPr algn="l" rtl="0" eaLnBrk="1" fontAlgn="base" hangingPunct="1">
        <a:spcBef>
          <a:spcPct val="0"/>
        </a:spcBef>
        <a:spcAft>
          <a:spcPct val="0"/>
        </a:spcAft>
        <a:defRPr sz="1400" b="1">
          <a:solidFill>
            <a:schemeClr val="tx1"/>
          </a:solidFill>
          <a:latin typeface="Lucida Sans" pitchFamily="34" charset="0"/>
          <a:cs typeface="Arial" charset="0"/>
        </a:defRPr>
      </a:lvl3pPr>
      <a:lvl4pPr algn="l" rtl="0" eaLnBrk="1" fontAlgn="base" hangingPunct="1">
        <a:spcBef>
          <a:spcPct val="0"/>
        </a:spcBef>
        <a:spcAft>
          <a:spcPct val="0"/>
        </a:spcAft>
        <a:defRPr sz="1400" b="1">
          <a:solidFill>
            <a:schemeClr val="tx1"/>
          </a:solidFill>
          <a:latin typeface="Lucida Sans" pitchFamily="34" charset="0"/>
          <a:cs typeface="Arial" charset="0"/>
        </a:defRPr>
      </a:lvl4pPr>
      <a:lvl5pPr algn="l" rtl="0" eaLnBrk="1" fontAlgn="base" hangingPunct="1">
        <a:spcBef>
          <a:spcPct val="0"/>
        </a:spcBef>
        <a:spcAft>
          <a:spcPct val="0"/>
        </a:spcAft>
        <a:defRPr sz="1400" b="1">
          <a:solidFill>
            <a:schemeClr val="tx1"/>
          </a:solidFill>
          <a:latin typeface="Lucida Sans" pitchFamily="34" charset="0"/>
          <a:cs typeface="Arial" charset="0"/>
        </a:defRPr>
      </a:lvl5pPr>
      <a:lvl6pPr marL="457200" algn="l" rtl="0" eaLnBrk="1" fontAlgn="base" hangingPunct="1">
        <a:spcBef>
          <a:spcPct val="0"/>
        </a:spcBef>
        <a:spcAft>
          <a:spcPct val="0"/>
        </a:spcAft>
        <a:defRPr sz="1400" b="1">
          <a:solidFill>
            <a:schemeClr val="tx1"/>
          </a:solidFill>
          <a:latin typeface="Lucida Sans" pitchFamily="34" charset="0"/>
          <a:cs typeface="Arial" charset="0"/>
        </a:defRPr>
      </a:lvl6pPr>
      <a:lvl7pPr marL="914400" algn="l" rtl="0" eaLnBrk="1" fontAlgn="base" hangingPunct="1">
        <a:spcBef>
          <a:spcPct val="0"/>
        </a:spcBef>
        <a:spcAft>
          <a:spcPct val="0"/>
        </a:spcAft>
        <a:defRPr sz="1400" b="1">
          <a:solidFill>
            <a:schemeClr val="tx1"/>
          </a:solidFill>
          <a:latin typeface="Lucida Sans" pitchFamily="34" charset="0"/>
          <a:cs typeface="Arial" charset="0"/>
        </a:defRPr>
      </a:lvl7pPr>
      <a:lvl8pPr marL="1371600" algn="l" rtl="0" eaLnBrk="1" fontAlgn="base" hangingPunct="1">
        <a:spcBef>
          <a:spcPct val="0"/>
        </a:spcBef>
        <a:spcAft>
          <a:spcPct val="0"/>
        </a:spcAft>
        <a:defRPr sz="1400" b="1">
          <a:solidFill>
            <a:schemeClr val="tx1"/>
          </a:solidFill>
          <a:latin typeface="Lucida Sans" pitchFamily="34" charset="0"/>
          <a:cs typeface="Arial" charset="0"/>
        </a:defRPr>
      </a:lvl8pPr>
      <a:lvl9pPr marL="1828800" algn="l" rtl="0" eaLnBrk="1" fontAlgn="base" hangingPunct="1">
        <a:spcBef>
          <a:spcPct val="0"/>
        </a:spcBef>
        <a:spcAft>
          <a:spcPct val="0"/>
        </a:spcAft>
        <a:defRPr sz="1400" b="1">
          <a:solidFill>
            <a:schemeClr val="tx1"/>
          </a:solidFill>
          <a:latin typeface="Lucida Sans" pitchFamily="34" charset="0"/>
          <a:cs typeface="Arial" charset="0"/>
        </a:defRPr>
      </a:lvl9pPr>
    </p:titleStyle>
    <p:bodyStyle>
      <a:lvl1pPr algn="l" rtl="0" eaLnBrk="1" fontAlgn="base" hangingPunct="1">
        <a:spcBef>
          <a:spcPts val="1800"/>
        </a:spcBef>
        <a:spcAft>
          <a:spcPct val="0"/>
        </a:spcAft>
        <a:defRPr sz="2000" b="1">
          <a:solidFill>
            <a:schemeClr val="tx1"/>
          </a:solidFill>
          <a:latin typeface="+mn-lt"/>
          <a:ea typeface="+mn-ea"/>
          <a:cs typeface="+mn-cs"/>
        </a:defRPr>
      </a:lvl1pPr>
      <a:lvl2pPr marL="1588" algn="l" rtl="0" eaLnBrk="1" fontAlgn="base" hangingPunct="1">
        <a:spcBef>
          <a:spcPts val="1500"/>
        </a:spcBef>
        <a:spcAft>
          <a:spcPts val="600"/>
        </a:spcAft>
        <a:defRPr sz="1600" b="1">
          <a:solidFill>
            <a:schemeClr val="accent1"/>
          </a:solidFill>
          <a:latin typeface="+mn-lt"/>
          <a:cs typeface="+mn-cs"/>
        </a:defRPr>
      </a:lvl2pPr>
      <a:lvl3pPr marL="3175" algn="l" rtl="0" eaLnBrk="1" fontAlgn="base" hangingPunct="1">
        <a:spcBef>
          <a:spcPct val="0"/>
        </a:spcBef>
        <a:spcAft>
          <a:spcPts val="600"/>
        </a:spcAft>
        <a:defRPr sz="1400">
          <a:solidFill>
            <a:schemeClr val="tx1"/>
          </a:solidFill>
          <a:latin typeface="+mn-lt"/>
          <a:cs typeface="+mn-cs"/>
        </a:defRPr>
      </a:lvl3pPr>
      <a:lvl4pPr marL="158750" indent="-153988" algn="l" rtl="0" eaLnBrk="1" fontAlgn="base" hangingPunct="1">
        <a:spcBef>
          <a:spcPct val="0"/>
        </a:spcBef>
        <a:spcAft>
          <a:spcPct val="0"/>
        </a:spcAft>
        <a:buClr>
          <a:schemeClr val="accent1"/>
        </a:buClr>
        <a:buFont typeface="Wingdings 3" pitchFamily="18" charset="2"/>
        <a:buChar char=""/>
        <a:defRPr sz="1400">
          <a:solidFill>
            <a:schemeClr val="tx1"/>
          </a:solidFill>
          <a:latin typeface="+mn-lt"/>
          <a:cs typeface="+mn-cs"/>
        </a:defRPr>
      </a:lvl4pPr>
      <a:lvl5pPr marL="304800" indent="-144463" algn="l" rtl="0" eaLnBrk="1" fontAlgn="base" hangingPunct="1">
        <a:spcBef>
          <a:spcPct val="0"/>
        </a:spcBef>
        <a:spcAft>
          <a:spcPct val="0"/>
        </a:spcAft>
        <a:buChar char="–"/>
        <a:defRPr sz="1200">
          <a:solidFill>
            <a:schemeClr val="tx1"/>
          </a:solidFill>
          <a:latin typeface="+mn-lt"/>
          <a:cs typeface="+mn-cs"/>
        </a:defRPr>
      </a:lvl5pPr>
      <a:lvl6pPr marL="762000" indent="-144463" algn="l" rtl="0" eaLnBrk="1" fontAlgn="base" hangingPunct="1">
        <a:spcBef>
          <a:spcPct val="0"/>
        </a:spcBef>
        <a:spcAft>
          <a:spcPct val="0"/>
        </a:spcAft>
        <a:buChar char="–"/>
        <a:defRPr sz="1000">
          <a:solidFill>
            <a:schemeClr val="tx1"/>
          </a:solidFill>
          <a:latin typeface="+mn-lt"/>
          <a:cs typeface="+mn-cs"/>
        </a:defRPr>
      </a:lvl6pPr>
      <a:lvl7pPr marL="1219200" indent="-144463" algn="l" rtl="0" eaLnBrk="1" fontAlgn="base" hangingPunct="1">
        <a:spcBef>
          <a:spcPct val="0"/>
        </a:spcBef>
        <a:spcAft>
          <a:spcPct val="0"/>
        </a:spcAft>
        <a:buChar char="–"/>
        <a:defRPr sz="1000">
          <a:solidFill>
            <a:schemeClr val="tx1"/>
          </a:solidFill>
          <a:latin typeface="+mn-lt"/>
          <a:cs typeface="+mn-cs"/>
        </a:defRPr>
      </a:lvl7pPr>
      <a:lvl8pPr marL="1676400" indent="-144463" algn="l" rtl="0" eaLnBrk="1" fontAlgn="base" hangingPunct="1">
        <a:spcBef>
          <a:spcPct val="0"/>
        </a:spcBef>
        <a:spcAft>
          <a:spcPct val="0"/>
        </a:spcAft>
        <a:buChar char="–"/>
        <a:defRPr sz="1000">
          <a:solidFill>
            <a:schemeClr val="tx1"/>
          </a:solidFill>
          <a:latin typeface="+mn-lt"/>
          <a:cs typeface="+mn-cs"/>
        </a:defRPr>
      </a:lvl8pPr>
      <a:lvl9pPr marL="2133600" indent="-144463" algn="l" rtl="0" eaLnBrk="1" fontAlgn="base" hangingPunct="1">
        <a:spcBef>
          <a:spcPct val="0"/>
        </a:spcBef>
        <a:spcAft>
          <a:spcPct val="0"/>
        </a:spcAft>
        <a:buChar char="–"/>
        <a:defRPr sz="1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pSp>
        <p:nvGrpSpPr>
          <p:cNvPr id="14" name="Group 27"/>
          <p:cNvGrpSpPr>
            <a:grpSpLocks/>
          </p:cNvGrpSpPr>
          <p:nvPr userDrawn="1"/>
        </p:nvGrpSpPr>
        <p:grpSpPr bwMode="auto">
          <a:xfrm>
            <a:off x="288925" y="260350"/>
            <a:ext cx="8564563" cy="719138"/>
            <a:chOff x="182" y="164"/>
            <a:chExt cx="5395" cy="453"/>
          </a:xfrm>
        </p:grpSpPr>
        <p:sp>
          <p:nvSpPr>
            <p:cNvPr id="15" name="Rectangle 23"/>
            <p:cNvSpPr>
              <a:spLocks noChangeArrowheads="1"/>
            </p:cNvSpPr>
            <p:nvPr userDrawn="1"/>
          </p:nvSpPr>
          <p:spPr bwMode="auto">
            <a:xfrm>
              <a:off x="182" y="164"/>
              <a:ext cx="5395" cy="45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fr-FR" sz="1200">
                <a:solidFill>
                  <a:srgbClr val="000000"/>
                </a:solidFill>
              </a:endParaRPr>
            </a:p>
          </p:txBody>
        </p:sp>
        <p:pic>
          <p:nvPicPr>
            <p:cNvPr id="16" name="Picture 26" descr="cadre_porte_turquoise_2cm-14"/>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82" y="164"/>
              <a:ext cx="5395" cy="453"/>
            </a:xfrm>
            <a:prstGeom prst="rect">
              <a:avLst/>
            </a:prstGeom>
            <a:noFill/>
            <a:extLst>
              <a:ext uri="{909E8E84-426E-40DD-AFC4-6F175D3DCCD1}">
                <a14:hiddenFill xmlns:a14="http://schemas.microsoft.com/office/drawing/2010/main">
                  <a:solidFill>
                    <a:srgbClr val="FFFFFF"/>
                  </a:solidFill>
                </a14:hiddenFill>
              </a:ext>
            </a:extLst>
          </p:spPr>
        </p:pic>
      </p:grpSp>
      <p:sp>
        <p:nvSpPr>
          <p:cNvPr id="7173" name="Rectangle 5"/>
          <p:cNvSpPr>
            <a:spLocks noGrp="1" noChangeArrowheads="1"/>
          </p:cNvSpPr>
          <p:nvPr>
            <p:ph type="title"/>
          </p:nvPr>
        </p:nvSpPr>
        <p:spPr bwMode="auto">
          <a:xfrm>
            <a:off x="406400" y="340724"/>
            <a:ext cx="6397625" cy="33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0" rIns="36000" bIns="0" numCol="1" anchor="b" anchorCtr="0" compatLnSpc="1">
            <a:prstTxWarp prst="textNoShape">
              <a:avLst/>
            </a:prstTxWarp>
          </a:bodyPr>
          <a:lstStyle/>
          <a:p>
            <a:pPr lvl="0"/>
            <a:r>
              <a:rPr lang="fr-FR" dirty="0"/>
              <a:t>Cliquez pour modifier le style du titre</a:t>
            </a:r>
          </a:p>
        </p:txBody>
      </p:sp>
      <p:sp>
        <p:nvSpPr>
          <p:cNvPr id="7174" name="Rectangle 6"/>
          <p:cNvSpPr>
            <a:spLocks noGrp="1" noChangeArrowheads="1"/>
          </p:cNvSpPr>
          <p:nvPr>
            <p:ph type="body" idx="1"/>
          </p:nvPr>
        </p:nvSpPr>
        <p:spPr bwMode="auto">
          <a:xfrm>
            <a:off x="1908175" y="1341438"/>
            <a:ext cx="6840538" cy="4607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0" rIns="36000" bIns="0" numCol="1" anchor="t" anchorCtr="0" compatLnSpc="1">
            <a:prstTxWarp prst="textNoShape">
              <a:avLst/>
            </a:prstTxWarp>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7175" name="Rectangle 7"/>
          <p:cNvSpPr>
            <a:spLocks noGrp="1" noChangeArrowheads="1"/>
          </p:cNvSpPr>
          <p:nvPr>
            <p:ph type="dt" sz="half" idx="2"/>
          </p:nvPr>
        </p:nvSpPr>
        <p:spPr bwMode="auto">
          <a:xfrm>
            <a:off x="6175375" y="6291263"/>
            <a:ext cx="1800225" cy="12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36000" tIns="0" rIns="36000" bIns="0" numCol="1" anchor="ctr" anchorCtr="0" compatLnSpc="1">
            <a:prstTxWarp prst="textNoShape">
              <a:avLst/>
            </a:prstTxWarp>
          </a:bodyPr>
          <a:lstStyle>
            <a:lvl1pPr algn="l">
              <a:defRPr sz="800">
                <a:cs typeface="Times New Roman" pitchFamily="18" charset="0"/>
              </a:defRPr>
            </a:lvl1pPr>
          </a:lstStyle>
          <a:p>
            <a:pPr fontAlgn="base">
              <a:spcBef>
                <a:spcPct val="0"/>
              </a:spcBef>
              <a:spcAft>
                <a:spcPct val="0"/>
              </a:spcAft>
            </a:pPr>
            <a:r>
              <a:rPr lang="fr-FR">
                <a:solidFill>
                  <a:srgbClr val="000000"/>
                </a:solidFill>
              </a:rPr>
              <a:t>décembre 2019</a:t>
            </a:r>
          </a:p>
        </p:txBody>
      </p:sp>
      <p:sp>
        <p:nvSpPr>
          <p:cNvPr id="7176" name="Rectangle 8"/>
          <p:cNvSpPr>
            <a:spLocks noGrp="1" noChangeArrowheads="1"/>
          </p:cNvSpPr>
          <p:nvPr>
            <p:ph type="ftr" sz="quarter" idx="3"/>
          </p:nvPr>
        </p:nvSpPr>
        <p:spPr bwMode="auto">
          <a:xfrm>
            <a:off x="3589338" y="6172200"/>
            <a:ext cx="2339975" cy="360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0" rIns="36000" bIns="0" numCol="1" anchor="ctr" anchorCtr="0" compatLnSpc="1">
            <a:prstTxWarp prst="textNoShape">
              <a:avLst/>
            </a:prstTxWarp>
          </a:bodyPr>
          <a:lstStyle>
            <a:lvl1pPr algn="l">
              <a:defRPr sz="800">
                <a:cs typeface="Times New Roman" pitchFamily="18" charset="0"/>
              </a:defRPr>
            </a:lvl1pPr>
          </a:lstStyle>
          <a:p>
            <a:pPr fontAlgn="base">
              <a:spcBef>
                <a:spcPct val="0"/>
              </a:spcBef>
              <a:spcAft>
                <a:spcPct val="0"/>
              </a:spcAft>
            </a:pPr>
            <a:r>
              <a:rPr lang="fr-FR">
                <a:solidFill>
                  <a:srgbClr val="000000"/>
                </a:solidFill>
              </a:rPr>
              <a:t>Compétence informationnelle </a:t>
            </a:r>
          </a:p>
        </p:txBody>
      </p:sp>
      <p:pic>
        <p:nvPicPr>
          <p:cNvPr id="7177" name="Picture 9" descr="logo_UPEC_rvb"/>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0825" y="5873750"/>
            <a:ext cx="1622425" cy="709613"/>
          </a:xfrm>
          <a:prstGeom prst="rect">
            <a:avLst/>
          </a:prstGeom>
          <a:noFill/>
          <a:extLst>
            <a:ext uri="{909E8E84-426E-40DD-AFC4-6F175D3DCCD1}">
              <a14:hiddenFill xmlns:a14="http://schemas.microsoft.com/office/drawing/2010/main">
                <a:solidFill>
                  <a:srgbClr val="FFFFFF"/>
                </a:solidFill>
              </a14:hiddenFill>
            </a:ext>
          </a:extLst>
        </p:spPr>
      </p:pic>
      <p:sp>
        <p:nvSpPr>
          <p:cNvPr id="7178" name="Line 10"/>
          <p:cNvSpPr>
            <a:spLocks noChangeShapeType="1"/>
          </p:cNvSpPr>
          <p:nvPr/>
        </p:nvSpPr>
        <p:spPr bwMode="auto">
          <a:xfrm>
            <a:off x="6118225" y="6081713"/>
            <a:ext cx="0" cy="539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fr-FR" sz="1200">
              <a:solidFill>
                <a:srgbClr val="000000"/>
              </a:solidFill>
            </a:endParaRPr>
          </a:p>
        </p:txBody>
      </p:sp>
      <p:sp>
        <p:nvSpPr>
          <p:cNvPr id="7179" name="Line 11"/>
          <p:cNvSpPr>
            <a:spLocks noChangeShapeType="1"/>
          </p:cNvSpPr>
          <p:nvPr/>
        </p:nvSpPr>
        <p:spPr bwMode="auto">
          <a:xfrm>
            <a:off x="3525838" y="6081713"/>
            <a:ext cx="0" cy="539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fr-FR" sz="1200">
              <a:solidFill>
                <a:srgbClr val="000000"/>
              </a:solidFill>
            </a:endParaRPr>
          </a:p>
        </p:txBody>
      </p:sp>
      <p:sp>
        <p:nvSpPr>
          <p:cNvPr id="7180" name="Line 12"/>
          <p:cNvSpPr>
            <a:spLocks noChangeShapeType="1"/>
          </p:cNvSpPr>
          <p:nvPr/>
        </p:nvSpPr>
        <p:spPr bwMode="auto">
          <a:xfrm>
            <a:off x="8231188" y="6081713"/>
            <a:ext cx="0" cy="539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fr-FR" sz="1200">
              <a:solidFill>
                <a:srgbClr val="000000"/>
              </a:solidFill>
            </a:endParaRPr>
          </a:p>
        </p:txBody>
      </p:sp>
      <p:sp>
        <p:nvSpPr>
          <p:cNvPr id="7181" name="Text Box 13"/>
          <p:cNvSpPr txBox="1">
            <a:spLocks noChangeArrowheads="1"/>
          </p:cNvSpPr>
          <p:nvPr/>
        </p:nvSpPr>
        <p:spPr bwMode="auto">
          <a:xfrm>
            <a:off x="8269288" y="6291263"/>
            <a:ext cx="255587" cy="12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0" rIns="36000" bIns="0" anchor="ctr">
            <a:spAutoFit/>
          </a:bodyPr>
          <a:lstStyle/>
          <a:p>
            <a:pPr fontAlgn="base">
              <a:spcBef>
                <a:spcPct val="0"/>
              </a:spcBef>
              <a:spcAft>
                <a:spcPct val="0"/>
              </a:spcAft>
            </a:pPr>
            <a:fld id="{97F84A98-5A7E-4B63-B373-15DE53EB6C27}" type="slidenum">
              <a:rPr lang="fr-FR" sz="800">
                <a:solidFill>
                  <a:srgbClr val="000000"/>
                </a:solidFill>
              </a:rPr>
              <a:pPr fontAlgn="base">
                <a:spcBef>
                  <a:spcPct val="0"/>
                </a:spcBef>
                <a:spcAft>
                  <a:spcPct val="0"/>
                </a:spcAft>
              </a:pPr>
              <a:t>‹N°›</a:t>
            </a:fld>
            <a:endParaRPr lang="fr-FR" sz="800">
              <a:solidFill>
                <a:srgbClr val="000000"/>
              </a:solidFill>
            </a:endParaRPr>
          </a:p>
        </p:txBody>
      </p:sp>
    </p:spTree>
    <p:extLst>
      <p:ext uri="{BB962C8B-B14F-4D97-AF65-F5344CB8AC3E}">
        <p14:creationId xmlns:p14="http://schemas.microsoft.com/office/powerpoint/2010/main" val="389783143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Lst>
  <p:hf hdr="0"/>
  <p:txStyles>
    <p:titleStyle>
      <a:lvl1pPr algn="l" rtl="0" fontAlgn="base">
        <a:spcBef>
          <a:spcPct val="0"/>
        </a:spcBef>
        <a:spcAft>
          <a:spcPct val="0"/>
        </a:spcAft>
        <a:defRPr sz="1600" b="1">
          <a:solidFill>
            <a:schemeClr val="tx1"/>
          </a:solidFill>
          <a:latin typeface="+mj-lt"/>
          <a:ea typeface="+mj-ea"/>
          <a:cs typeface="+mj-cs"/>
        </a:defRPr>
      </a:lvl1pPr>
      <a:lvl2pPr algn="l" rtl="0" fontAlgn="base">
        <a:spcBef>
          <a:spcPct val="0"/>
        </a:spcBef>
        <a:spcAft>
          <a:spcPct val="0"/>
        </a:spcAft>
        <a:defRPr sz="1400" b="1">
          <a:solidFill>
            <a:schemeClr val="tx1"/>
          </a:solidFill>
          <a:latin typeface="Lucida Sans" pitchFamily="34" charset="0"/>
          <a:cs typeface="Arial" charset="0"/>
        </a:defRPr>
      </a:lvl2pPr>
      <a:lvl3pPr algn="l" rtl="0" fontAlgn="base">
        <a:spcBef>
          <a:spcPct val="0"/>
        </a:spcBef>
        <a:spcAft>
          <a:spcPct val="0"/>
        </a:spcAft>
        <a:defRPr sz="1400" b="1">
          <a:solidFill>
            <a:schemeClr val="tx1"/>
          </a:solidFill>
          <a:latin typeface="Lucida Sans" pitchFamily="34" charset="0"/>
          <a:cs typeface="Arial" charset="0"/>
        </a:defRPr>
      </a:lvl3pPr>
      <a:lvl4pPr algn="l" rtl="0" fontAlgn="base">
        <a:spcBef>
          <a:spcPct val="0"/>
        </a:spcBef>
        <a:spcAft>
          <a:spcPct val="0"/>
        </a:spcAft>
        <a:defRPr sz="1400" b="1">
          <a:solidFill>
            <a:schemeClr val="tx1"/>
          </a:solidFill>
          <a:latin typeface="Lucida Sans" pitchFamily="34" charset="0"/>
          <a:cs typeface="Arial" charset="0"/>
        </a:defRPr>
      </a:lvl4pPr>
      <a:lvl5pPr algn="l" rtl="0" fontAlgn="base">
        <a:spcBef>
          <a:spcPct val="0"/>
        </a:spcBef>
        <a:spcAft>
          <a:spcPct val="0"/>
        </a:spcAft>
        <a:defRPr sz="1400" b="1">
          <a:solidFill>
            <a:schemeClr val="tx1"/>
          </a:solidFill>
          <a:latin typeface="Lucida Sans" pitchFamily="34" charset="0"/>
          <a:cs typeface="Arial" charset="0"/>
        </a:defRPr>
      </a:lvl5pPr>
      <a:lvl6pPr marL="457200" algn="l" rtl="0" fontAlgn="base">
        <a:spcBef>
          <a:spcPct val="0"/>
        </a:spcBef>
        <a:spcAft>
          <a:spcPct val="0"/>
        </a:spcAft>
        <a:defRPr sz="1400" b="1">
          <a:solidFill>
            <a:schemeClr val="tx1"/>
          </a:solidFill>
          <a:latin typeface="Lucida Sans" pitchFamily="34" charset="0"/>
          <a:cs typeface="Arial" charset="0"/>
        </a:defRPr>
      </a:lvl6pPr>
      <a:lvl7pPr marL="914400" algn="l" rtl="0" fontAlgn="base">
        <a:spcBef>
          <a:spcPct val="0"/>
        </a:spcBef>
        <a:spcAft>
          <a:spcPct val="0"/>
        </a:spcAft>
        <a:defRPr sz="1400" b="1">
          <a:solidFill>
            <a:schemeClr val="tx1"/>
          </a:solidFill>
          <a:latin typeface="Lucida Sans" pitchFamily="34" charset="0"/>
          <a:cs typeface="Arial" charset="0"/>
        </a:defRPr>
      </a:lvl7pPr>
      <a:lvl8pPr marL="1371600" algn="l" rtl="0" fontAlgn="base">
        <a:spcBef>
          <a:spcPct val="0"/>
        </a:spcBef>
        <a:spcAft>
          <a:spcPct val="0"/>
        </a:spcAft>
        <a:defRPr sz="1400" b="1">
          <a:solidFill>
            <a:schemeClr val="tx1"/>
          </a:solidFill>
          <a:latin typeface="Lucida Sans" pitchFamily="34" charset="0"/>
          <a:cs typeface="Arial" charset="0"/>
        </a:defRPr>
      </a:lvl8pPr>
      <a:lvl9pPr marL="1828800" algn="l" rtl="0" fontAlgn="base">
        <a:spcBef>
          <a:spcPct val="0"/>
        </a:spcBef>
        <a:spcAft>
          <a:spcPct val="0"/>
        </a:spcAft>
        <a:defRPr sz="1400" b="1">
          <a:solidFill>
            <a:schemeClr val="tx1"/>
          </a:solidFill>
          <a:latin typeface="Lucida Sans" pitchFamily="34" charset="0"/>
          <a:cs typeface="Arial" charset="0"/>
        </a:defRPr>
      </a:lvl9pPr>
    </p:titleStyle>
    <p:bodyStyle>
      <a:lvl1pPr algn="l" rtl="0" fontAlgn="base">
        <a:spcBef>
          <a:spcPts val="1800"/>
        </a:spcBef>
        <a:spcAft>
          <a:spcPct val="0"/>
        </a:spcAft>
        <a:defRPr sz="2000" b="1">
          <a:solidFill>
            <a:schemeClr val="tx1"/>
          </a:solidFill>
          <a:latin typeface="+mn-lt"/>
          <a:ea typeface="+mn-ea"/>
          <a:cs typeface="+mn-cs"/>
        </a:defRPr>
      </a:lvl1pPr>
      <a:lvl2pPr marL="1588" algn="l" rtl="0" fontAlgn="base">
        <a:spcBef>
          <a:spcPts val="1500"/>
        </a:spcBef>
        <a:spcAft>
          <a:spcPts val="600"/>
        </a:spcAft>
        <a:defRPr sz="1600" b="1">
          <a:solidFill>
            <a:schemeClr val="accent2"/>
          </a:solidFill>
          <a:latin typeface="+mn-lt"/>
          <a:cs typeface="+mn-cs"/>
        </a:defRPr>
      </a:lvl2pPr>
      <a:lvl3pPr marL="3175" algn="l" rtl="0" fontAlgn="base">
        <a:spcBef>
          <a:spcPct val="0"/>
        </a:spcBef>
        <a:spcAft>
          <a:spcPts val="600"/>
        </a:spcAft>
        <a:defRPr sz="1400">
          <a:solidFill>
            <a:schemeClr val="tx1"/>
          </a:solidFill>
          <a:latin typeface="+mn-lt"/>
          <a:cs typeface="+mn-cs"/>
        </a:defRPr>
      </a:lvl3pPr>
      <a:lvl4pPr marL="158750" indent="-153988" algn="l" rtl="0" fontAlgn="base">
        <a:spcBef>
          <a:spcPct val="0"/>
        </a:spcBef>
        <a:spcAft>
          <a:spcPct val="0"/>
        </a:spcAft>
        <a:buClr>
          <a:schemeClr val="accent2"/>
        </a:buClr>
        <a:buFont typeface="Wingdings 3" pitchFamily="18" charset="2"/>
        <a:buChar char=""/>
        <a:defRPr sz="1400">
          <a:solidFill>
            <a:schemeClr val="tx1"/>
          </a:solidFill>
          <a:latin typeface="+mn-lt"/>
          <a:cs typeface="+mn-cs"/>
        </a:defRPr>
      </a:lvl4pPr>
      <a:lvl5pPr marL="304800" indent="-144463" algn="l" rtl="0" fontAlgn="base">
        <a:spcBef>
          <a:spcPct val="0"/>
        </a:spcBef>
        <a:spcAft>
          <a:spcPct val="0"/>
        </a:spcAft>
        <a:buChar char="–"/>
        <a:defRPr sz="1200">
          <a:solidFill>
            <a:schemeClr val="tx1"/>
          </a:solidFill>
          <a:latin typeface="+mn-lt"/>
          <a:cs typeface="+mn-cs"/>
        </a:defRPr>
      </a:lvl5pPr>
      <a:lvl6pPr marL="762000" indent="-144463" algn="l" rtl="0" fontAlgn="base">
        <a:spcBef>
          <a:spcPct val="0"/>
        </a:spcBef>
        <a:spcAft>
          <a:spcPct val="0"/>
        </a:spcAft>
        <a:buChar char="–"/>
        <a:defRPr sz="1000">
          <a:solidFill>
            <a:schemeClr val="tx1"/>
          </a:solidFill>
          <a:latin typeface="+mn-lt"/>
          <a:cs typeface="+mn-cs"/>
        </a:defRPr>
      </a:lvl6pPr>
      <a:lvl7pPr marL="1219200" indent="-144463" algn="l" rtl="0" fontAlgn="base">
        <a:spcBef>
          <a:spcPct val="0"/>
        </a:spcBef>
        <a:spcAft>
          <a:spcPct val="0"/>
        </a:spcAft>
        <a:buChar char="–"/>
        <a:defRPr sz="1000">
          <a:solidFill>
            <a:schemeClr val="tx1"/>
          </a:solidFill>
          <a:latin typeface="+mn-lt"/>
          <a:cs typeface="+mn-cs"/>
        </a:defRPr>
      </a:lvl7pPr>
      <a:lvl8pPr marL="1676400" indent="-144463" algn="l" rtl="0" fontAlgn="base">
        <a:spcBef>
          <a:spcPct val="0"/>
        </a:spcBef>
        <a:spcAft>
          <a:spcPct val="0"/>
        </a:spcAft>
        <a:buChar char="–"/>
        <a:defRPr sz="1000">
          <a:solidFill>
            <a:schemeClr val="tx1"/>
          </a:solidFill>
          <a:latin typeface="+mn-lt"/>
          <a:cs typeface="+mn-cs"/>
        </a:defRPr>
      </a:lvl8pPr>
      <a:lvl9pPr marL="2133600" indent="-144463" algn="l" rtl="0" fontAlgn="base">
        <a:spcBef>
          <a:spcPct val="0"/>
        </a:spcBef>
        <a:spcAft>
          <a:spcPct val="0"/>
        </a:spcAft>
        <a:buChar char="–"/>
        <a:defRPr sz="1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pSp>
        <p:nvGrpSpPr>
          <p:cNvPr id="14" name="Group 18"/>
          <p:cNvGrpSpPr>
            <a:grpSpLocks/>
          </p:cNvGrpSpPr>
          <p:nvPr userDrawn="1"/>
        </p:nvGrpSpPr>
        <p:grpSpPr bwMode="auto">
          <a:xfrm>
            <a:off x="288925" y="260350"/>
            <a:ext cx="8564563" cy="719138"/>
            <a:chOff x="182" y="164"/>
            <a:chExt cx="5395" cy="453"/>
          </a:xfrm>
        </p:grpSpPr>
        <p:sp>
          <p:nvSpPr>
            <p:cNvPr id="15" name="Rectangle 16"/>
            <p:cNvSpPr>
              <a:spLocks noChangeArrowheads="1"/>
            </p:cNvSpPr>
            <p:nvPr userDrawn="1"/>
          </p:nvSpPr>
          <p:spPr bwMode="auto">
            <a:xfrm>
              <a:off x="182" y="164"/>
              <a:ext cx="5395" cy="45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fr-FR" sz="1200">
                <a:solidFill>
                  <a:srgbClr val="000000"/>
                </a:solidFill>
              </a:endParaRPr>
            </a:p>
          </p:txBody>
        </p:sp>
        <p:pic>
          <p:nvPicPr>
            <p:cNvPr id="16" name="Picture 17" descr="cadre_porte_jaune_2cm"/>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82" y="164"/>
              <a:ext cx="5395" cy="453"/>
            </a:xfrm>
            <a:prstGeom prst="rect">
              <a:avLst/>
            </a:prstGeom>
            <a:noFill/>
            <a:extLst>
              <a:ext uri="{909E8E84-426E-40DD-AFC4-6F175D3DCCD1}">
                <a14:hiddenFill xmlns:a14="http://schemas.microsoft.com/office/drawing/2010/main">
                  <a:solidFill>
                    <a:srgbClr val="FFFFFF"/>
                  </a:solidFill>
                </a14:hiddenFill>
              </a:ext>
            </a:extLst>
          </p:spPr>
        </p:pic>
      </p:grpSp>
      <p:sp>
        <p:nvSpPr>
          <p:cNvPr id="24581" name="Rectangle 5"/>
          <p:cNvSpPr>
            <a:spLocks noGrp="1" noChangeArrowheads="1"/>
          </p:cNvSpPr>
          <p:nvPr>
            <p:ph type="title"/>
          </p:nvPr>
        </p:nvSpPr>
        <p:spPr bwMode="auto">
          <a:xfrm>
            <a:off x="406400" y="334032"/>
            <a:ext cx="6397625" cy="33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0" rIns="36000" bIns="0" numCol="1" anchor="b" anchorCtr="0" compatLnSpc="1">
            <a:prstTxWarp prst="textNoShape">
              <a:avLst/>
            </a:prstTxWarp>
          </a:bodyPr>
          <a:lstStyle/>
          <a:p>
            <a:pPr lvl="0"/>
            <a:r>
              <a:rPr lang="fr-FR" dirty="0"/>
              <a:t>Cliquez pour modifier le style du titre</a:t>
            </a:r>
          </a:p>
        </p:txBody>
      </p:sp>
      <p:sp>
        <p:nvSpPr>
          <p:cNvPr id="24582" name="Rectangle 6"/>
          <p:cNvSpPr>
            <a:spLocks noGrp="1" noChangeArrowheads="1"/>
          </p:cNvSpPr>
          <p:nvPr>
            <p:ph type="body" idx="1"/>
          </p:nvPr>
        </p:nvSpPr>
        <p:spPr bwMode="auto">
          <a:xfrm>
            <a:off x="1908175" y="1341438"/>
            <a:ext cx="6840538" cy="4607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0" rIns="36000" bIns="0" numCol="1" anchor="t" anchorCtr="0" compatLnSpc="1">
            <a:prstTxWarp prst="textNoShape">
              <a:avLst/>
            </a:prstTxWarp>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4583" name="Rectangle 7"/>
          <p:cNvSpPr>
            <a:spLocks noGrp="1" noChangeArrowheads="1"/>
          </p:cNvSpPr>
          <p:nvPr>
            <p:ph type="dt" sz="half" idx="2"/>
          </p:nvPr>
        </p:nvSpPr>
        <p:spPr bwMode="auto">
          <a:xfrm>
            <a:off x="6175375" y="6291263"/>
            <a:ext cx="1800225" cy="12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36000" tIns="0" rIns="36000" bIns="0" numCol="1" anchor="ctr" anchorCtr="0" compatLnSpc="1">
            <a:prstTxWarp prst="textNoShape">
              <a:avLst/>
            </a:prstTxWarp>
          </a:bodyPr>
          <a:lstStyle>
            <a:lvl1pPr algn="l">
              <a:defRPr sz="800">
                <a:cs typeface="Times New Roman" pitchFamily="18" charset="0"/>
              </a:defRPr>
            </a:lvl1pPr>
          </a:lstStyle>
          <a:p>
            <a:pPr fontAlgn="base">
              <a:spcBef>
                <a:spcPct val="0"/>
              </a:spcBef>
              <a:spcAft>
                <a:spcPct val="0"/>
              </a:spcAft>
            </a:pPr>
            <a:r>
              <a:rPr lang="fr-FR">
                <a:solidFill>
                  <a:srgbClr val="000000"/>
                </a:solidFill>
              </a:rPr>
              <a:t>décembre 2019</a:t>
            </a:r>
          </a:p>
        </p:txBody>
      </p:sp>
      <p:sp>
        <p:nvSpPr>
          <p:cNvPr id="24584" name="Rectangle 8"/>
          <p:cNvSpPr>
            <a:spLocks noGrp="1" noChangeArrowheads="1"/>
          </p:cNvSpPr>
          <p:nvPr>
            <p:ph type="ftr" sz="quarter" idx="3"/>
          </p:nvPr>
        </p:nvSpPr>
        <p:spPr bwMode="auto">
          <a:xfrm>
            <a:off x="3589338" y="6172200"/>
            <a:ext cx="2339975" cy="360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0" rIns="36000" bIns="0" numCol="1" anchor="ctr" anchorCtr="0" compatLnSpc="1">
            <a:prstTxWarp prst="textNoShape">
              <a:avLst/>
            </a:prstTxWarp>
          </a:bodyPr>
          <a:lstStyle>
            <a:lvl1pPr algn="l">
              <a:defRPr sz="800">
                <a:cs typeface="Times New Roman" pitchFamily="18" charset="0"/>
              </a:defRPr>
            </a:lvl1pPr>
          </a:lstStyle>
          <a:p>
            <a:pPr fontAlgn="base">
              <a:spcBef>
                <a:spcPct val="0"/>
              </a:spcBef>
              <a:spcAft>
                <a:spcPct val="0"/>
              </a:spcAft>
            </a:pPr>
            <a:r>
              <a:rPr lang="fr-FR">
                <a:solidFill>
                  <a:srgbClr val="000000"/>
                </a:solidFill>
              </a:rPr>
              <a:t>Compétence informationnelle </a:t>
            </a:r>
          </a:p>
        </p:txBody>
      </p:sp>
      <p:pic>
        <p:nvPicPr>
          <p:cNvPr id="24585" name="Picture 9" descr="logo_UPEC_rvb"/>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0825" y="5873750"/>
            <a:ext cx="1622425" cy="709613"/>
          </a:xfrm>
          <a:prstGeom prst="rect">
            <a:avLst/>
          </a:prstGeom>
          <a:noFill/>
          <a:extLst>
            <a:ext uri="{909E8E84-426E-40DD-AFC4-6F175D3DCCD1}">
              <a14:hiddenFill xmlns:a14="http://schemas.microsoft.com/office/drawing/2010/main">
                <a:solidFill>
                  <a:srgbClr val="FFFFFF"/>
                </a:solidFill>
              </a14:hiddenFill>
            </a:ext>
          </a:extLst>
        </p:spPr>
      </p:pic>
      <p:sp>
        <p:nvSpPr>
          <p:cNvPr id="24586" name="Line 10"/>
          <p:cNvSpPr>
            <a:spLocks noChangeShapeType="1"/>
          </p:cNvSpPr>
          <p:nvPr/>
        </p:nvSpPr>
        <p:spPr bwMode="auto">
          <a:xfrm>
            <a:off x="6118225" y="6081713"/>
            <a:ext cx="0" cy="539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fr-FR" sz="1200">
              <a:solidFill>
                <a:srgbClr val="000000"/>
              </a:solidFill>
            </a:endParaRPr>
          </a:p>
        </p:txBody>
      </p:sp>
      <p:sp>
        <p:nvSpPr>
          <p:cNvPr id="24587" name="Line 11"/>
          <p:cNvSpPr>
            <a:spLocks noChangeShapeType="1"/>
          </p:cNvSpPr>
          <p:nvPr/>
        </p:nvSpPr>
        <p:spPr bwMode="auto">
          <a:xfrm>
            <a:off x="3525838" y="6081713"/>
            <a:ext cx="0" cy="539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fr-FR" sz="1200">
              <a:solidFill>
                <a:srgbClr val="000000"/>
              </a:solidFill>
            </a:endParaRPr>
          </a:p>
        </p:txBody>
      </p:sp>
      <p:sp>
        <p:nvSpPr>
          <p:cNvPr id="24588" name="Line 12"/>
          <p:cNvSpPr>
            <a:spLocks noChangeShapeType="1"/>
          </p:cNvSpPr>
          <p:nvPr/>
        </p:nvSpPr>
        <p:spPr bwMode="auto">
          <a:xfrm>
            <a:off x="8231188" y="6081713"/>
            <a:ext cx="0" cy="539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fr-FR" sz="1200">
              <a:solidFill>
                <a:srgbClr val="000000"/>
              </a:solidFill>
            </a:endParaRPr>
          </a:p>
        </p:txBody>
      </p:sp>
      <p:sp>
        <p:nvSpPr>
          <p:cNvPr id="24589" name="Text Box 13"/>
          <p:cNvSpPr txBox="1">
            <a:spLocks noChangeArrowheads="1"/>
          </p:cNvSpPr>
          <p:nvPr/>
        </p:nvSpPr>
        <p:spPr bwMode="auto">
          <a:xfrm>
            <a:off x="8269288" y="6291263"/>
            <a:ext cx="255587" cy="12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0" rIns="36000" bIns="0" anchor="ctr">
            <a:spAutoFit/>
          </a:bodyPr>
          <a:lstStyle/>
          <a:p>
            <a:pPr fontAlgn="base">
              <a:spcBef>
                <a:spcPct val="0"/>
              </a:spcBef>
              <a:spcAft>
                <a:spcPct val="0"/>
              </a:spcAft>
            </a:pPr>
            <a:fld id="{C3A13E31-75D5-4C47-A110-F424A53905F5}" type="slidenum">
              <a:rPr lang="fr-FR" sz="800">
                <a:solidFill>
                  <a:srgbClr val="000000"/>
                </a:solidFill>
              </a:rPr>
              <a:pPr fontAlgn="base">
                <a:spcBef>
                  <a:spcPct val="0"/>
                </a:spcBef>
                <a:spcAft>
                  <a:spcPct val="0"/>
                </a:spcAft>
              </a:pPr>
              <a:t>‹N°›</a:t>
            </a:fld>
            <a:endParaRPr lang="fr-FR" sz="800">
              <a:solidFill>
                <a:srgbClr val="000000"/>
              </a:solidFill>
            </a:endParaRPr>
          </a:p>
        </p:txBody>
      </p:sp>
    </p:spTree>
    <p:extLst>
      <p:ext uri="{BB962C8B-B14F-4D97-AF65-F5344CB8AC3E}">
        <p14:creationId xmlns:p14="http://schemas.microsoft.com/office/powerpoint/2010/main" val="395411668"/>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Lst>
  <p:hf hdr="0"/>
  <p:txStyles>
    <p:titleStyle>
      <a:lvl1pPr algn="l" rtl="0" fontAlgn="base">
        <a:spcBef>
          <a:spcPct val="0"/>
        </a:spcBef>
        <a:spcAft>
          <a:spcPct val="0"/>
        </a:spcAft>
        <a:defRPr sz="1600" b="1">
          <a:solidFill>
            <a:schemeClr val="tx1"/>
          </a:solidFill>
          <a:latin typeface="+mj-lt"/>
          <a:ea typeface="+mj-ea"/>
          <a:cs typeface="+mj-cs"/>
        </a:defRPr>
      </a:lvl1pPr>
      <a:lvl2pPr algn="l" rtl="0" fontAlgn="base">
        <a:spcBef>
          <a:spcPct val="0"/>
        </a:spcBef>
        <a:spcAft>
          <a:spcPct val="0"/>
        </a:spcAft>
        <a:defRPr sz="1400" b="1">
          <a:solidFill>
            <a:schemeClr val="tx1"/>
          </a:solidFill>
          <a:latin typeface="Lucida Sans" pitchFamily="34" charset="0"/>
          <a:cs typeface="Arial" charset="0"/>
        </a:defRPr>
      </a:lvl2pPr>
      <a:lvl3pPr algn="l" rtl="0" fontAlgn="base">
        <a:spcBef>
          <a:spcPct val="0"/>
        </a:spcBef>
        <a:spcAft>
          <a:spcPct val="0"/>
        </a:spcAft>
        <a:defRPr sz="1400" b="1">
          <a:solidFill>
            <a:schemeClr val="tx1"/>
          </a:solidFill>
          <a:latin typeface="Lucida Sans" pitchFamily="34" charset="0"/>
          <a:cs typeface="Arial" charset="0"/>
        </a:defRPr>
      </a:lvl3pPr>
      <a:lvl4pPr algn="l" rtl="0" fontAlgn="base">
        <a:spcBef>
          <a:spcPct val="0"/>
        </a:spcBef>
        <a:spcAft>
          <a:spcPct val="0"/>
        </a:spcAft>
        <a:defRPr sz="1400" b="1">
          <a:solidFill>
            <a:schemeClr val="tx1"/>
          </a:solidFill>
          <a:latin typeface="Lucida Sans" pitchFamily="34" charset="0"/>
          <a:cs typeface="Arial" charset="0"/>
        </a:defRPr>
      </a:lvl4pPr>
      <a:lvl5pPr algn="l" rtl="0" fontAlgn="base">
        <a:spcBef>
          <a:spcPct val="0"/>
        </a:spcBef>
        <a:spcAft>
          <a:spcPct val="0"/>
        </a:spcAft>
        <a:defRPr sz="1400" b="1">
          <a:solidFill>
            <a:schemeClr val="tx1"/>
          </a:solidFill>
          <a:latin typeface="Lucida Sans" pitchFamily="34" charset="0"/>
          <a:cs typeface="Arial" charset="0"/>
        </a:defRPr>
      </a:lvl5pPr>
      <a:lvl6pPr marL="457200" algn="l" rtl="0" fontAlgn="base">
        <a:spcBef>
          <a:spcPct val="0"/>
        </a:spcBef>
        <a:spcAft>
          <a:spcPct val="0"/>
        </a:spcAft>
        <a:defRPr sz="1400" b="1">
          <a:solidFill>
            <a:schemeClr val="tx1"/>
          </a:solidFill>
          <a:latin typeface="Lucida Sans" pitchFamily="34" charset="0"/>
          <a:cs typeface="Arial" charset="0"/>
        </a:defRPr>
      </a:lvl6pPr>
      <a:lvl7pPr marL="914400" algn="l" rtl="0" fontAlgn="base">
        <a:spcBef>
          <a:spcPct val="0"/>
        </a:spcBef>
        <a:spcAft>
          <a:spcPct val="0"/>
        </a:spcAft>
        <a:defRPr sz="1400" b="1">
          <a:solidFill>
            <a:schemeClr val="tx1"/>
          </a:solidFill>
          <a:latin typeface="Lucida Sans" pitchFamily="34" charset="0"/>
          <a:cs typeface="Arial" charset="0"/>
        </a:defRPr>
      </a:lvl7pPr>
      <a:lvl8pPr marL="1371600" algn="l" rtl="0" fontAlgn="base">
        <a:spcBef>
          <a:spcPct val="0"/>
        </a:spcBef>
        <a:spcAft>
          <a:spcPct val="0"/>
        </a:spcAft>
        <a:defRPr sz="1400" b="1">
          <a:solidFill>
            <a:schemeClr val="tx1"/>
          </a:solidFill>
          <a:latin typeface="Lucida Sans" pitchFamily="34" charset="0"/>
          <a:cs typeface="Arial" charset="0"/>
        </a:defRPr>
      </a:lvl8pPr>
      <a:lvl9pPr marL="1828800" algn="l" rtl="0" fontAlgn="base">
        <a:spcBef>
          <a:spcPct val="0"/>
        </a:spcBef>
        <a:spcAft>
          <a:spcPct val="0"/>
        </a:spcAft>
        <a:defRPr sz="1400" b="1">
          <a:solidFill>
            <a:schemeClr val="tx1"/>
          </a:solidFill>
          <a:latin typeface="Lucida Sans" pitchFamily="34" charset="0"/>
          <a:cs typeface="Arial" charset="0"/>
        </a:defRPr>
      </a:lvl9pPr>
    </p:titleStyle>
    <p:bodyStyle>
      <a:lvl1pPr algn="l" rtl="0" fontAlgn="base">
        <a:spcBef>
          <a:spcPts val="1800"/>
        </a:spcBef>
        <a:spcAft>
          <a:spcPct val="0"/>
        </a:spcAft>
        <a:defRPr sz="2000" b="1">
          <a:solidFill>
            <a:schemeClr val="tx1"/>
          </a:solidFill>
          <a:latin typeface="+mn-lt"/>
          <a:ea typeface="+mn-ea"/>
          <a:cs typeface="+mn-cs"/>
        </a:defRPr>
      </a:lvl1pPr>
      <a:lvl2pPr marL="1588" algn="l" rtl="0" fontAlgn="base">
        <a:spcBef>
          <a:spcPts val="1500"/>
        </a:spcBef>
        <a:spcAft>
          <a:spcPts val="600"/>
        </a:spcAft>
        <a:defRPr sz="1600" b="1">
          <a:solidFill>
            <a:schemeClr val="accent3"/>
          </a:solidFill>
          <a:latin typeface="+mn-lt"/>
          <a:cs typeface="+mn-cs"/>
        </a:defRPr>
      </a:lvl2pPr>
      <a:lvl3pPr marL="3175" algn="l" rtl="0" fontAlgn="base">
        <a:spcBef>
          <a:spcPct val="0"/>
        </a:spcBef>
        <a:spcAft>
          <a:spcPts val="600"/>
        </a:spcAft>
        <a:defRPr sz="1400">
          <a:solidFill>
            <a:schemeClr val="tx1"/>
          </a:solidFill>
          <a:latin typeface="+mn-lt"/>
          <a:cs typeface="+mn-cs"/>
        </a:defRPr>
      </a:lvl3pPr>
      <a:lvl4pPr marL="158750" indent="-153988" algn="l" rtl="0" fontAlgn="base">
        <a:spcBef>
          <a:spcPct val="0"/>
        </a:spcBef>
        <a:spcAft>
          <a:spcPct val="0"/>
        </a:spcAft>
        <a:buClr>
          <a:schemeClr val="accent3"/>
        </a:buClr>
        <a:buFont typeface="Wingdings 3" pitchFamily="18" charset="2"/>
        <a:buChar char=""/>
        <a:defRPr sz="1400">
          <a:solidFill>
            <a:schemeClr val="tx1"/>
          </a:solidFill>
          <a:latin typeface="+mn-lt"/>
          <a:cs typeface="+mn-cs"/>
        </a:defRPr>
      </a:lvl4pPr>
      <a:lvl5pPr marL="304800" indent="-144463" algn="l" rtl="0" fontAlgn="base">
        <a:spcBef>
          <a:spcPct val="0"/>
        </a:spcBef>
        <a:spcAft>
          <a:spcPct val="0"/>
        </a:spcAft>
        <a:buChar char="–"/>
        <a:defRPr sz="1200">
          <a:solidFill>
            <a:schemeClr val="tx1"/>
          </a:solidFill>
          <a:latin typeface="+mn-lt"/>
          <a:cs typeface="+mn-cs"/>
        </a:defRPr>
      </a:lvl5pPr>
      <a:lvl6pPr marL="762000" indent="-144463" algn="l" rtl="0" fontAlgn="base">
        <a:spcBef>
          <a:spcPct val="0"/>
        </a:spcBef>
        <a:spcAft>
          <a:spcPct val="0"/>
        </a:spcAft>
        <a:buChar char="–"/>
        <a:defRPr sz="1000">
          <a:solidFill>
            <a:schemeClr val="tx1"/>
          </a:solidFill>
          <a:latin typeface="+mn-lt"/>
          <a:cs typeface="+mn-cs"/>
        </a:defRPr>
      </a:lvl6pPr>
      <a:lvl7pPr marL="1219200" indent="-144463" algn="l" rtl="0" fontAlgn="base">
        <a:spcBef>
          <a:spcPct val="0"/>
        </a:spcBef>
        <a:spcAft>
          <a:spcPct val="0"/>
        </a:spcAft>
        <a:buChar char="–"/>
        <a:defRPr sz="1000">
          <a:solidFill>
            <a:schemeClr val="tx1"/>
          </a:solidFill>
          <a:latin typeface="+mn-lt"/>
          <a:cs typeface="+mn-cs"/>
        </a:defRPr>
      </a:lvl7pPr>
      <a:lvl8pPr marL="1676400" indent="-144463" algn="l" rtl="0" fontAlgn="base">
        <a:spcBef>
          <a:spcPct val="0"/>
        </a:spcBef>
        <a:spcAft>
          <a:spcPct val="0"/>
        </a:spcAft>
        <a:buChar char="–"/>
        <a:defRPr sz="1000">
          <a:solidFill>
            <a:schemeClr val="tx1"/>
          </a:solidFill>
          <a:latin typeface="+mn-lt"/>
          <a:cs typeface="+mn-cs"/>
        </a:defRPr>
      </a:lvl8pPr>
      <a:lvl9pPr marL="2133600" indent="-144463" algn="l" rtl="0" fontAlgn="base">
        <a:spcBef>
          <a:spcPct val="0"/>
        </a:spcBef>
        <a:spcAft>
          <a:spcPct val="0"/>
        </a:spcAft>
        <a:buChar char="–"/>
        <a:defRPr sz="1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Rectangle 6"/>
          <p:cNvSpPr>
            <a:spLocks noGrp="1" noChangeArrowheads="1"/>
          </p:cNvSpPr>
          <p:nvPr>
            <p:ph type="ctrTitle"/>
          </p:nvPr>
        </p:nvSpPr>
        <p:spPr>
          <a:xfrm>
            <a:off x="578338" y="1584093"/>
            <a:ext cx="7924800" cy="1302766"/>
          </a:xfrm>
        </p:spPr>
        <p:txBody>
          <a:bodyPr/>
          <a:lstStyle/>
          <a:p>
            <a:r>
              <a:rPr lang="fr-FR" sz="3600" dirty="0">
                <a:latin typeface="Lucida Sans" panose="020B0602030504020204" pitchFamily="34" charset="0"/>
              </a:rPr>
              <a:t>Construire une méthodologie de recherche documentaire valide </a:t>
            </a:r>
          </a:p>
        </p:txBody>
      </p:sp>
      <p:sp>
        <p:nvSpPr>
          <p:cNvPr id="3" name="Rectangle 7"/>
          <p:cNvSpPr>
            <a:spLocks noGrp="1" noChangeArrowheads="1"/>
          </p:cNvSpPr>
          <p:nvPr>
            <p:ph type="dt" sz="half" idx="2"/>
          </p:nvPr>
        </p:nvSpPr>
        <p:spPr/>
        <p:txBody>
          <a:bodyPr/>
          <a:lstStyle/>
          <a:p>
            <a:r>
              <a:rPr lang="fr-FR" dirty="0">
                <a:solidFill>
                  <a:srgbClr val="000000"/>
                </a:solidFill>
              </a:rPr>
              <a:t>décembre 2019</a:t>
            </a:r>
          </a:p>
        </p:txBody>
      </p:sp>
      <p:sp>
        <p:nvSpPr>
          <p:cNvPr id="6" name="Rectangle 6"/>
          <p:cNvSpPr txBox="1">
            <a:spLocks noChangeArrowheads="1"/>
          </p:cNvSpPr>
          <p:nvPr/>
        </p:nvSpPr>
        <p:spPr bwMode="auto">
          <a:xfrm>
            <a:off x="644769" y="3163063"/>
            <a:ext cx="7924800" cy="1302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0" rIns="36000" bIns="0" numCol="1" anchor="b" anchorCtr="0" compatLnSpc="1">
            <a:prstTxWarp prst="textNoShape">
              <a:avLst/>
            </a:prstTxWarp>
          </a:bodyPr>
          <a:lstStyle>
            <a:lvl1pPr algn="ctr" rtl="0" fontAlgn="base">
              <a:spcBef>
                <a:spcPct val="0"/>
              </a:spcBef>
              <a:spcAft>
                <a:spcPct val="0"/>
              </a:spcAft>
              <a:defRPr sz="5400" b="1">
                <a:solidFill>
                  <a:schemeClr val="tx1"/>
                </a:solidFill>
                <a:latin typeface="+mj-lt"/>
                <a:ea typeface="+mj-ea"/>
                <a:cs typeface="+mj-cs"/>
              </a:defRPr>
            </a:lvl1pPr>
            <a:lvl2pPr algn="ctr" rtl="0" fontAlgn="base">
              <a:spcBef>
                <a:spcPct val="0"/>
              </a:spcBef>
              <a:spcAft>
                <a:spcPct val="0"/>
              </a:spcAft>
              <a:defRPr sz="1500" b="1">
                <a:solidFill>
                  <a:schemeClr val="hlink"/>
                </a:solidFill>
                <a:latin typeface="Lucida Sans" pitchFamily="34" charset="0"/>
                <a:cs typeface="Arial" charset="0"/>
              </a:defRPr>
            </a:lvl2pPr>
            <a:lvl3pPr algn="ctr" rtl="0" fontAlgn="base">
              <a:spcBef>
                <a:spcPct val="0"/>
              </a:spcBef>
              <a:spcAft>
                <a:spcPct val="0"/>
              </a:spcAft>
              <a:defRPr sz="1500" b="1">
                <a:solidFill>
                  <a:schemeClr val="hlink"/>
                </a:solidFill>
                <a:latin typeface="Lucida Sans" pitchFamily="34" charset="0"/>
                <a:cs typeface="Arial" charset="0"/>
              </a:defRPr>
            </a:lvl3pPr>
            <a:lvl4pPr algn="ctr" rtl="0" fontAlgn="base">
              <a:spcBef>
                <a:spcPct val="0"/>
              </a:spcBef>
              <a:spcAft>
                <a:spcPct val="0"/>
              </a:spcAft>
              <a:defRPr sz="1500" b="1">
                <a:solidFill>
                  <a:schemeClr val="hlink"/>
                </a:solidFill>
                <a:latin typeface="Lucida Sans" pitchFamily="34" charset="0"/>
                <a:cs typeface="Arial" charset="0"/>
              </a:defRPr>
            </a:lvl4pPr>
            <a:lvl5pPr algn="ctr" rtl="0" fontAlgn="base">
              <a:spcBef>
                <a:spcPct val="0"/>
              </a:spcBef>
              <a:spcAft>
                <a:spcPct val="0"/>
              </a:spcAft>
              <a:defRPr sz="1500" b="1">
                <a:solidFill>
                  <a:schemeClr val="hlink"/>
                </a:solidFill>
                <a:latin typeface="Lucida Sans" pitchFamily="34" charset="0"/>
                <a:cs typeface="Arial" charset="0"/>
              </a:defRPr>
            </a:lvl5pPr>
            <a:lvl6pPr marL="457200" algn="ctr" rtl="0" fontAlgn="base">
              <a:spcBef>
                <a:spcPct val="0"/>
              </a:spcBef>
              <a:spcAft>
                <a:spcPct val="0"/>
              </a:spcAft>
              <a:defRPr sz="1500" b="1">
                <a:solidFill>
                  <a:schemeClr val="hlink"/>
                </a:solidFill>
                <a:latin typeface="Lucida Sans" pitchFamily="34" charset="0"/>
                <a:cs typeface="Arial" charset="0"/>
              </a:defRPr>
            </a:lvl6pPr>
            <a:lvl7pPr marL="914400" algn="ctr" rtl="0" fontAlgn="base">
              <a:spcBef>
                <a:spcPct val="0"/>
              </a:spcBef>
              <a:spcAft>
                <a:spcPct val="0"/>
              </a:spcAft>
              <a:defRPr sz="1500" b="1">
                <a:solidFill>
                  <a:schemeClr val="hlink"/>
                </a:solidFill>
                <a:latin typeface="Lucida Sans" pitchFamily="34" charset="0"/>
                <a:cs typeface="Arial" charset="0"/>
              </a:defRPr>
            </a:lvl7pPr>
            <a:lvl8pPr marL="1371600" algn="ctr" rtl="0" fontAlgn="base">
              <a:spcBef>
                <a:spcPct val="0"/>
              </a:spcBef>
              <a:spcAft>
                <a:spcPct val="0"/>
              </a:spcAft>
              <a:defRPr sz="1500" b="1">
                <a:solidFill>
                  <a:schemeClr val="hlink"/>
                </a:solidFill>
                <a:latin typeface="Lucida Sans" pitchFamily="34" charset="0"/>
                <a:cs typeface="Arial" charset="0"/>
              </a:defRPr>
            </a:lvl8pPr>
            <a:lvl9pPr marL="1828800" algn="ctr" rtl="0" fontAlgn="base">
              <a:spcBef>
                <a:spcPct val="0"/>
              </a:spcBef>
              <a:spcAft>
                <a:spcPct val="0"/>
              </a:spcAft>
              <a:defRPr sz="1500" b="1">
                <a:solidFill>
                  <a:schemeClr val="hlink"/>
                </a:solidFill>
                <a:latin typeface="Lucida Sans" pitchFamily="34" charset="0"/>
                <a:cs typeface="Arial" charset="0"/>
              </a:defRPr>
            </a:lvl9pPr>
          </a:lstStyle>
          <a:p>
            <a:r>
              <a:rPr lang="fr-FR" sz="2800" b="0" kern="0" dirty="0">
                <a:latin typeface="Lucida Sans" panose="020B0602030504020204" pitchFamily="34" charset="0"/>
              </a:rPr>
              <a:t>Référentiel </a:t>
            </a:r>
            <a:r>
              <a:rPr lang="fr-FR" sz="2800" b="0" kern="0" dirty="0" smtClean="0">
                <a:latin typeface="Lucida Sans" panose="020B0602030504020204" pitchFamily="34" charset="0"/>
              </a:rPr>
              <a:t>compétences informationnelles</a:t>
            </a:r>
            <a:endParaRPr lang="fr-FR" sz="2800" b="0" kern="0" dirty="0">
              <a:latin typeface="Lucida Sans" panose="020B0602030504020204" pitchFamily="34" charset="0"/>
            </a:endParaRPr>
          </a:p>
          <a:p>
            <a:r>
              <a:rPr lang="fr-FR" sz="2800" b="0" kern="0" dirty="0">
                <a:latin typeface="Lucida Sans" panose="020B0602030504020204" pitchFamily="34" charset="0"/>
              </a:rPr>
              <a:t>&amp;</a:t>
            </a:r>
          </a:p>
          <a:p>
            <a:r>
              <a:rPr lang="fr-FR" sz="2800" b="0" kern="0" dirty="0">
                <a:latin typeface="Lucida Sans" panose="020B0602030504020204" pitchFamily="34" charset="0"/>
              </a:rPr>
              <a:t>Offre de formation du SCD</a:t>
            </a:r>
          </a:p>
        </p:txBody>
      </p:sp>
    </p:spTree>
    <p:extLst>
      <p:ext uri="{BB962C8B-B14F-4D97-AF65-F5344CB8AC3E}">
        <p14:creationId xmlns:p14="http://schemas.microsoft.com/office/powerpoint/2010/main" val="24665349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Contenus des apprentissages – Module 5 (1/2)</a:t>
            </a:r>
          </a:p>
        </p:txBody>
      </p:sp>
      <p:sp>
        <p:nvSpPr>
          <p:cNvPr id="4" name="Espace réservé de la date 3"/>
          <p:cNvSpPr>
            <a:spLocks noGrp="1"/>
          </p:cNvSpPr>
          <p:nvPr>
            <p:ph type="dt" sz="half" idx="10"/>
          </p:nvPr>
        </p:nvSpPr>
        <p:spPr/>
        <p:txBody>
          <a:bodyPr/>
          <a:lstStyle/>
          <a:p>
            <a:r>
              <a:rPr lang="fr-FR">
                <a:solidFill>
                  <a:srgbClr val="000000"/>
                </a:solidFill>
              </a:rPr>
              <a:t>décembre 2019</a:t>
            </a:r>
          </a:p>
        </p:txBody>
      </p:sp>
      <p:sp>
        <p:nvSpPr>
          <p:cNvPr id="5" name="Espace réservé du pied de page 4"/>
          <p:cNvSpPr>
            <a:spLocks noGrp="1"/>
          </p:cNvSpPr>
          <p:nvPr>
            <p:ph type="ftr" sz="quarter" idx="11"/>
          </p:nvPr>
        </p:nvSpPr>
        <p:spPr/>
        <p:txBody>
          <a:bodyPr/>
          <a:lstStyle/>
          <a:p>
            <a:r>
              <a:rPr lang="fr-FR">
                <a:solidFill>
                  <a:srgbClr val="000000"/>
                </a:solidFill>
              </a:rPr>
              <a:t>Compétence informationnelle </a:t>
            </a:r>
          </a:p>
        </p:txBody>
      </p:sp>
      <p:graphicFrame>
        <p:nvGraphicFramePr>
          <p:cNvPr id="8" name="Tableau 5">
            <a:extLst>
              <a:ext uri="{FF2B5EF4-FFF2-40B4-BE49-F238E27FC236}">
                <a16:creationId xmlns:a16="http://schemas.microsoft.com/office/drawing/2014/main" id="{E95E8756-DA44-E64A-9BE4-8BD511D64B81}"/>
              </a:ext>
            </a:extLst>
          </p:cNvPr>
          <p:cNvGraphicFramePr>
            <a:graphicFrameLocks noGrp="1"/>
          </p:cNvGraphicFramePr>
          <p:nvPr>
            <p:extLst>
              <p:ext uri="{D42A27DB-BD31-4B8C-83A1-F6EECF244321}">
                <p14:modId xmlns:p14="http://schemas.microsoft.com/office/powerpoint/2010/main" val="4222636268"/>
              </p:ext>
            </p:extLst>
          </p:nvPr>
        </p:nvGraphicFramePr>
        <p:xfrm>
          <a:off x="305873" y="1424831"/>
          <a:ext cx="8521700" cy="4053105"/>
        </p:xfrm>
        <a:graphic>
          <a:graphicData uri="http://schemas.openxmlformats.org/drawingml/2006/table">
            <a:tbl>
              <a:tblPr firstRow="1" firstCol="1" bandRow="1">
                <a:tableStyleId>{00A15C55-8517-42AA-B614-E9B94910E393}</a:tableStyleId>
              </a:tblPr>
              <a:tblGrid>
                <a:gridCol w="1203729">
                  <a:extLst>
                    <a:ext uri="{9D8B030D-6E8A-4147-A177-3AD203B41FA5}">
                      <a16:colId xmlns:a16="http://schemas.microsoft.com/office/drawing/2014/main" val="20000"/>
                    </a:ext>
                  </a:extLst>
                </a:gridCol>
                <a:gridCol w="7317971">
                  <a:extLst>
                    <a:ext uri="{9D8B030D-6E8A-4147-A177-3AD203B41FA5}">
                      <a16:colId xmlns:a16="http://schemas.microsoft.com/office/drawing/2014/main" val="20001"/>
                    </a:ext>
                  </a:extLst>
                </a:gridCol>
              </a:tblGrid>
              <a:tr h="402841">
                <a:tc gridSpan="2">
                  <a:txBody>
                    <a:bodyPr/>
                    <a:lstStyle/>
                    <a:p>
                      <a:pPr marL="0" marR="0" lvl="0" indent="0" algn="ctr" defTabSz="914400" rtl="0" eaLnBrk="1" fontAlgn="auto" latinLnBrk="0" hangingPunct="1">
                        <a:lnSpc>
                          <a:spcPct val="115000"/>
                        </a:lnSpc>
                        <a:spcBef>
                          <a:spcPts val="300"/>
                        </a:spcBef>
                        <a:spcAft>
                          <a:spcPts val="300"/>
                        </a:spcAft>
                        <a:buClrTx/>
                        <a:buSzTx/>
                        <a:buFontTx/>
                        <a:buNone/>
                        <a:tabLst/>
                        <a:defRPr/>
                      </a:pPr>
                      <a:r>
                        <a:rPr lang="fr-FR" sz="1000" dirty="0">
                          <a:effectLst/>
                        </a:rPr>
                        <a:t>Objectif 1 : Argumenter le choix de ses sources documentaires</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834" marR="62834" marT="0" marB="0" anchor="ctr"/>
                </a:tc>
                <a:tc hMerge="1">
                  <a:txBody>
                    <a:bodyPr/>
                    <a:lstStyle/>
                    <a:p>
                      <a:pPr algn="just">
                        <a:lnSpc>
                          <a:spcPct val="115000"/>
                        </a:lnSpc>
                        <a:spcBef>
                          <a:spcPts val="300"/>
                        </a:spcBef>
                        <a:spcAft>
                          <a:spcPts val="300"/>
                        </a:spcAft>
                      </a:pP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834" marR="62834" marT="0" marB="0" anchor="ctr"/>
                </a:tc>
                <a:extLst>
                  <a:ext uri="{0D108BD9-81ED-4DB2-BD59-A6C34878D82A}">
                    <a16:rowId xmlns:a16="http://schemas.microsoft.com/office/drawing/2014/main" val="10000"/>
                  </a:ext>
                </a:extLst>
              </a:tr>
              <a:tr h="2745095">
                <a:tc>
                  <a:txBody>
                    <a:bodyPr/>
                    <a:lstStyle/>
                    <a:p>
                      <a:pPr algn="just">
                        <a:lnSpc>
                          <a:spcPct val="115000"/>
                        </a:lnSpc>
                        <a:spcBef>
                          <a:spcPts val="300"/>
                        </a:spcBef>
                        <a:spcAft>
                          <a:spcPts val="300"/>
                        </a:spcAft>
                      </a:pPr>
                      <a:r>
                        <a:rPr lang="fr-FR" sz="900" dirty="0">
                          <a:effectLst/>
                        </a:rPr>
                        <a:t>Apprentissages concernés</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2834" marR="62834" marT="0" marB="0" anchor="ctr"/>
                </a:tc>
                <a:tc>
                  <a:txBody>
                    <a:bodyPr/>
                    <a:lstStyle/>
                    <a:p>
                      <a:pPr marL="342900" lvl="0" indent="-342900">
                        <a:lnSpc>
                          <a:spcPct val="115000"/>
                        </a:lnSpc>
                        <a:spcAft>
                          <a:spcPts val="0"/>
                        </a:spcAft>
                        <a:buFont typeface="Lucida Sans" panose="020B0602030504020204" pitchFamily="34" charset="0"/>
                        <a:buChar char="-"/>
                      </a:pPr>
                      <a:r>
                        <a:rPr lang="fr-FR" sz="900" dirty="0">
                          <a:effectLst/>
                        </a:rPr>
                        <a:t>Comprendre que le contenu, le format, la pertinence et la valeur des résultats de recherche documentaire sont à lier au besoin d’information imposé par le travail de recherche </a:t>
                      </a:r>
                    </a:p>
                    <a:p>
                      <a:pPr marL="342900" lvl="0" indent="-342900">
                        <a:lnSpc>
                          <a:spcPct val="115000"/>
                        </a:lnSpc>
                        <a:spcAft>
                          <a:spcPts val="0"/>
                        </a:spcAft>
                        <a:buFont typeface="Lucida Sans" panose="020B0602030504020204" pitchFamily="34" charset="0"/>
                        <a:buChar char="-"/>
                      </a:pPr>
                      <a:r>
                        <a:rPr lang="fr-FR" sz="900" dirty="0">
                          <a:effectLst/>
                        </a:rPr>
                        <a:t>Être en capacité de reconnaitre et d’utiliser à bon escient les indicateurs d’autorité et les critères de validité de l’information : identifier les caractéristiques d’une source : </a:t>
                      </a:r>
                    </a:p>
                    <a:p>
                      <a:pPr marL="742950" lvl="1" indent="-285750">
                        <a:lnSpc>
                          <a:spcPct val="115000"/>
                        </a:lnSpc>
                        <a:spcAft>
                          <a:spcPts val="0"/>
                        </a:spcAft>
                        <a:buFont typeface="Courier New" panose="02070309020205020404" pitchFamily="49" charset="0"/>
                        <a:buChar char="o"/>
                      </a:pPr>
                      <a:r>
                        <a:rPr lang="fr-FR" sz="900" dirty="0">
                          <a:effectLst/>
                        </a:rPr>
                        <a:t>Repérer le type d’éditeur (scientifique, de vulgarisation, à compte d’auteur…), la collection, les revues à comité de lecture, identifier le public visé…</a:t>
                      </a:r>
                    </a:p>
                    <a:p>
                      <a:pPr marL="742950" lvl="1" indent="-285750">
                        <a:lnSpc>
                          <a:spcPct val="115000"/>
                        </a:lnSpc>
                        <a:spcAft>
                          <a:spcPts val="0"/>
                        </a:spcAft>
                        <a:buFont typeface="Courier New" panose="02070309020205020404" pitchFamily="49" charset="0"/>
                        <a:buChar char="o"/>
                      </a:pPr>
                      <a:r>
                        <a:rPr lang="fr-FR" sz="900" dirty="0">
                          <a:effectLst/>
                        </a:rPr>
                        <a:t>Décrypter une URL, en identifier l’auteur (collectif ou individuel) ; les mises à jour… </a:t>
                      </a:r>
                    </a:p>
                    <a:p>
                      <a:pPr marL="742950" lvl="1" indent="-285750">
                        <a:lnSpc>
                          <a:spcPct val="115000"/>
                        </a:lnSpc>
                        <a:spcAft>
                          <a:spcPts val="0"/>
                        </a:spcAft>
                        <a:buFont typeface="Courier New" panose="02070309020205020404" pitchFamily="49" charset="0"/>
                        <a:buChar char="o"/>
                      </a:pPr>
                      <a:r>
                        <a:rPr lang="fr-FR" sz="900" dirty="0">
                          <a:effectLst/>
                        </a:rPr>
                        <a:t>Identifier le niveau d’expertise d’un auteur, sa position occupée au sein de la société, la nature de son expérience par rapport au sujet, son affiliation </a:t>
                      </a:r>
                    </a:p>
                    <a:p>
                      <a:pPr marL="342900" lvl="0" indent="-342900">
                        <a:lnSpc>
                          <a:spcPct val="115000"/>
                        </a:lnSpc>
                        <a:spcAft>
                          <a:spcPts val="0"/>
                        </a:spcAft>
                        <a:buFont typeface="Lucida Sans" panose="020B0602030504020204" pitchFamily="34" charset="0"/>
                        <a:buChar char="-"/>
                      </a:pPr>
                      <a:r>
                        <a:rPr lang="fr-FR" sz="900" dirty="0">
                          <a:effectLst/>
                        </a:rPr>
                        <a:t>Évaluer de façon critique l’information obtenue : à partir des indicateurs d’autorité, être en capacité de sélectionner les sources les plus pertinentes en discriminant les sources en fonction de leur apport sur le sujet</a:t>
                      </a:r>
                    </a:p>
                    <a:p>
                      <a:pPr marL="342900" lvl="0" indent="-342900">
                        <a:lnSpc>
                          <a:spcPct val="115000"/>
                        </a:lnSpc>
                        <a:spcAft>
                          <a:spcPts val="0"/>
                        </a:spcAft>
                        <a:buFont typeface="Lucida Sans" panose="020B0602030504020204" pitchFamily="34" charset="0"/>
                        <a:buChar char="-"/>
                      </a:pPr>
                      <a:r>
                        <a:rPr lang="fr-FR" sz="900" dirty="0">
                          <a:effectLst/>
                        </a:rPr>
                        <a:t>Identifier des critères de sélection à travers des stratégies de lecture rapide : consulter un sommaire, index, résumé, introduction, conclusion…</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2834" marR="62834" marT="0" marB="0" anchor="ctr"/>
                </a:tc>
                <a:extLst>
                  <a:ext uri="{0D108BD9-81ED-4DB2-BD59-A6C34878D82A}">
                    <a16:rowId xmlns:a16="http://schemas.microsoft.com/office/drawing/2014/main" val="10002"/>
                  </a:ext>
                </a:extLst>
              </a:tr>
              <a:tr h="905169">
                <a:tc>
                  <a:txBody>
                    <a:bodyPr/>
                    <a:lstStyle/>
                    <a:p>
                      <a:pPr algn="l"/>
                      <a:r>
                        <a:rPr lang="fr-FR" sz="900" dirty="0">
                          <a:effectLst/>
                        </a:rPr>
                        <a:t>Modalités de la séance</a:t>
                      </a:r>
                      <a:endParaRPr lang="fr-FR" sz="900" dirty="0">
                        <a:effectLst/>
                        <a:latin typeface="Calibri" panose="020F0502020204030204" pitchFamily="34" charset="0"/>
                      </a:endParaRPr>
                    </a:p>
                  </a:txBody>
                  <a:tcPr marL="62834" marR="62834" marT="0" marB="0" anchor="ctr"/>
                </a:tc>
                <a:tc>
                  <a:txBody>
                    <a:bodyPr/>
                    <a:lstStyle/>
                    <a:p>
                      <a:pPr marL="342900" lvl="0" indent="-342900">
                        <a:lnSpc>
                          <a:spcPct val="115000"/>
                        </a:lnSpc>
                        <a:spcAft>
                          <a:spcPts val="0"/>
                        </a:spcAft>
                        <a:buFont typeface="Lucida Sans" panose="020B0602030504020204" pitchFamily="34" charset="0"/>
                        <a:buChar char="-"/>
                      </a:pPr>
                      <a:r>
                        <a:rPr lang="fr-FR" sz="900" dirty="0">
                          <a:effectLst/>
                        </a:rPr>
                        <a:t>Durée : 30mn à 1 heure : </a:t>
                      </a:r>
                    </a:p>
                    <a:p>
                      <a:pPr marL="800100" lvl="1" indent="-342900">
                        <a:lnSpc>
                          <a:spcPct val="115000"/>
                        </a:lnSpc>
                        <a:spcAft>
                          <a:spcPts val="0"/>
                        </a:spcAft>
                        <a:buFont typeface="Courier New" panose="02070309020205020404" pitchFamily="49" charset="0"/>
                        <a:buChar char="o"/>
                      </a:pPr>
                      <a:r>
                        <a:rPr lang="fr-FR" sz="900" dirty="0">
                          <a:effectLst/>
                        </a:rPr>
                        <a:t>Formation théorique avec présentation par le bibliothécaire des apprentissages concernés : 30mn. </a:t>
                      </a:r>
                    </a:p>
                    <a:p>
                      <a:pPr marL="800100" lvl="1" indent="-342900" algn="just">
                        <a:lnSpc>
                          <a:spcPct val="115000"/>
                        </a:lnSpc>
                        <a:spcAft>
                          <a:spcPts val="0"/>
                        </a:spcAft>
                        <a:buFont typeface="Courier New" panose="02070309020205020404" pitchFamily="49" charset="0"/>
                        <a:buChar char="o"/>
                      </a:pPr>
                      <a:r>
                        <a:rPr lang="fr-FR" sz="900" dirty="0">
                          <a:effectLst/>
                        </a:rPr>
                        <a:t>Apprentissage pratique avec mise en application et travaux étudiants : 1h (séance à construire avec l’enseignant)</a:t>
                      </a:r>
                    </a:p>
                    <a:p>
                      <a:pPr marL="342900" marR="0" lvl="0" indent="-342900" algn="just" defTabSz="914400" rtl="0" eaLnBrk="1" fontAlgn="auto" latinLnBrk="0" hangingPunct="1">
                        <a:lnSpc>
                          <a:spcPct val="115000"/>
                        </a:lnSpc>
                        <a:spcBef>
                          <a:spcPts val="0"/>
                        </a:spcBef>
                        <a:spcAft>
                          <a:spcPts val="0"/>
                        </a:spcAft>
                        <a:buClrTx/>
                        <a:buSzTx/>
                        <a:buFont typeface="Lucida Sans" panose="020B0602030504020204" pitchFamily="34" charset="0"/>
                        <a:buChar char="-"/>
                        <a:tabLst/>
                        <a:defRPr/>
                      </a:pPr>
                      <a:r>
                        <a:rPr lang="fr-FR" sz="900" dirty="0">
                          <a:effectLst/>
                        </a:rPr>
                        <a:t>Intervenant : Bibliothécaire + enseignant </a:t>
                      </a:r>
                      <a:endParaRPr lang="fr-FR" sz="900" dirty="0">
                        <a:effectLst/>
                        <a:latin typeface="Calibri" panose="020F0502020204030204" pitchFamily="34" charset="0"/>
                      </a:endParaRPr>
                    </a:p>
                  </a:txBody>
                  <a:tcPr marL="62834" marR="62834" marT="0" marB="0" anchor="ctr"/>
                </a:tc>
                <a:extLst>
                  <a:ext uri="{0D108BD9-81ED-4DB2-BD59-A6C34878D82A}">
                    <a16:rowId xmlns:a16="http://schemas.microsoft.com/office/drawing/2014/main" val="1016262032"/>
                  </a:ext>
                </a:extLst>
              </a:tr>
            </a:tbl>
          </a:graphicData>
        </a:graphic>
      </p:graphicFrame>
    </p:spTree>
    <p:extLst>
      <p:ext uri="{BB962C8B-B14F-4D97-AF65-F5344CB8AC3E}">
        <p14:creationId xmlns:p14="http://schemas.microsoft.com/office/powerpoint/2010/main" val="10881940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Contenus des apprentissages – Module 5 (2/2)</a:t>
            </a:r>
          </a:p>
        </p:txBody>
      </p:sp>
      <p:sp>
        <p:nvSpPr>
          <p:cNvPr id="4" name="Espace réservé de la date 3"/>
          <p:cNvSpPr>
            <a:spLocks noGrp="1"/>
          </p:cNvSpPr>
          <p:nvPr>
            <p:ph type="dt" sz="half" idx="10"/>
          </p:nvPr>
        </p:nvSpPr>
        <p:spPr/>
        <p:txBody>
          <a:bodyPr/>
          <a:lstStyle/>
          <a:p>
            <a:r>
              <a:rPr lang="fr-FR">
                <a:solidFill>
                  <a:srgbClr val="000000"/>
                </a:solidFill>
              </a:rPr>
              <a:t>décembre 2019</a:t>
            </a:r>
          </a:p>
        </p:txBody>
      </p:sp>
      <p:sp>
        <p:nvSpPr>
          <p:cNvPr id="5" name="Espace réservé du pied de page 4"/>
          <p:cNvSpPr>
            <a:spLocks noGrp="1"/>
          </p:cNvSpPr>
          <p:nvPr>
            <p:ph type="ftr" sz="quarter" idx="11"/>
          </p:nvPr>
        </p:nvSpPr>
        <p:spPr/>
        <p:txBody>
          <a:bodyPr/>
          <a:lstStyle/>
          <a:p>
            <a:r>
              <a:rPr lang="fr-FR">
                <a:solidFill>
                  <a:srgbClr val="000000"/>
                </a:solidFill>
              </a:rPr>
              <a:t>Compétence informationnelle </a:t>
            </a:r>
          </a:p>
        </p:txBody>
      </p:sp>
      <p:graphicFrame>
        <p:nvGraphicFramePr>
          <p:cNvPr id="7" name="Tableau 6"/>
          <p:cNvGraphicFramePr>
            <a:graphicFrameLocks noGrp="1"/>
          </p:cNvGraphicFramePr>
          <p:nvPr>
            <p:extLst>
              <p:ext uri="{D42A27DB-BD31-4B8C-83A1-F6EECF244321}">
                <p14:modId xmlns:p14="http://schemas.microsoft.com/office/powerpoint/2010/main" val="662809072"/>
              </p:ext>
            </p:extLst>
          </p:nvPr>
        </p:nvGraphicFramePr>
        <p:xfrm>
          <a:off x="287366" y="1681496"/>
          <a:ext cx="8569267" cy="3195304"/>
        </p:xfrm>
        <a:graphic>
          <a:graphicData uri="http://schemas.openxmlformats.org/drawingml/2006/table">
            <a:tbl>
              <a:tblPr firstRow="1" firstCol="1" bandRow="1">
                <a:tableStyleId>{00A15C55-8517-42AA-B614-E9B94910E393}</a:tableStyleId>
              </a:tblPr>
              <a:tblGrid>
                <a:gridCol w="1054562">
                  <a:extLst>
                    <a:ext uri="{9D8B030D-6E8A-4147-A177-3AD203B41FA5}">
                      <a16:colId xmlns:a16="http://schemas.microsoft.com/office/drawing/2014/main" val="20000"/>
                    </a:ext>
                  </a:extLst>
                </a:gridCol>
                <a:gridCol w="7514705">
                  <a:extLst>
                    <a:ext uri="{9D8B030D-6E8A-4147-A177-3AD203B41FA5}">
                      <a16:colId xmlns:a16="http://schemas.microsoft.com/office/drawing/2014/main" val="20001"/>
                    </a:ext>
                  </a:extLst>
                </a:gridCol>
              </a:tblGrid>
              <a:tr h="567112">
                <a:tc gridSpan="2">
                  <a:txBody>
                    <a:bodyPr/>
                    <a:lstStyle/>
                    <a:p>
                      <a:pPr marL="0" marR="0" lvl="0" indent="0" algn="ctr" defTabSz="914400" rtl="0" eaLnBrk="1" fontAlgn="auto" latinLnBrk="0" hangingPunct="1">
                        <a:lnSpc>
                          <a:spcPct val="115000"/>
                        </a:lnSpc>
                        <a:spcBef>
                          <a:spcPts val="300"/>
                        </a:spcBef>
                        <a:spcAft>
                          <a:spcPts val="300"/>
                        </a:spcAft>
                        <a:buClrTx/>
                        <a:buSzTx/>
                        <a:buFontTx/>
                        <a:buNone/>
                        <a:tabLst/>
                        <a:defRPr/>
                      </a:pPr>
                      <a:r>
                        <a:rPr lang="fr-FR" sz="1000" dirty="0">
                          <a:effectLst/>
                        </a:rPr>
                        <a:t>Objectif 2 : Fonder sa recherche sur un état de l’art afin d’en éclairer les lacunes</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pPr algn="just">
                        <a:lnSpc>
                          <a:spcPct val="115000"/>
                        </a:lnSpc>
                        <a:spcBef>
                          <a:spcPts val="300"/>
                        </a:spcBef>
                        <a:spcAft>
                          <a:spcPts val="300"/>
                        </a:spcAft>
                      </a:pP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2055364">
                <a:tc>
                  <a:txBody>
                    <a:bodyPr/>
                    <a:lstStyle/>
                    <a:p>
                      <a:pPr algn="l">
                        <a:lnSpc>
                          <a:spcPct val="115000"/>
                        </a:lnSpc>
                        <a:spcBef>
                          <a:spcPts val="300"/>
                        </a:spcBef>
                        <a:spcAft>
                          <a:spcPts val="300"/>
                        </a:spcAft>
                      </a:pPr>
                      <a:r>
                        <a:rPr lang="fr-FR" sz="900" dirty="0">
                          <a:effectLst/>
                        </a:rPr>
                        <a:t>Apprentissages concernés</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342900" lvl="0" indent="-342900" algn="l">
                        <a:lnSpc>
                          <a:spcPct val="115000"/>
                        </a:lnSpc>
                        <a:spcAft>
                          <a:spcPts val="0"/>
                        </a:spcAft>
                        <a:buFont typeface="Lucida Sans" panose="020B0602030504020204" pitchFamily="34" charset="0"/>
                        <a:buChar char="-"/>
                      </a:pPr>
                      <a:r>
                        <a:rPr lang="fr-FR" sz="900" dirty="0">
                          <a:effectLst/>
                        </a:rPr>
                        <a:t>Identifier les réservoirs de sources : les bases de données incontournables à interroger (en langue anglaise notamment…), les catalogues de bibliothèques spécialisées à consulter également ainsi que les sites web institutionnels</a:t>
                      </a:r>
                    </a:p>
                    <a:p>
                      <a:pPr marL="342900" lvl="0" indent="-342900" algn="l">
                        <a:lnSpc>
                          <a:spcPct val="115000"/>
                        </a:lnSpc>
                        <a:spcAft>
                          <a:spcPts val="0"/>
                        </a:spcAft>
                        <a:buFont typeface="Lucida Sans" panose="020B0602030504020204" pitchFamily="34" charset="0"/>
                        <a:buChar char="-"/>
                      </a:pPr>
                      <a:r>
                        <a:rPr lang="fr-FR" sz="900" dirty="0">
                          <a:effectLst/>
                        </a:rPr>
                        <a:t>Être en capacité d’utiliser les modalités de recherche propres à ces réservoirs : thésaurus, index, spécificité de catalogue… </a:t>
                      </a:r>
                    </a:p>
                    <a:p>
                      <a:pPr marL="342900" lvl="0" indent="-342900" algn="l">
                        <a:lnSpc>
                          <a:spcPct val="115000"/>
                        </a:lnSpc>
                        <a:spcAft>
                          <a:spcPts val="0"/>
                        </a:spcAft>
                        <a:buFont typeface="Lucida Sans" panose="020B0602030504020204" pitchFamily="34" charset="0"/>
                        <a:buChar char="-"/>
                      </a:pPr>
                      <a:r>
                        <a:rPr lang="fr-FR" sz="900" dirty="0">
                          <a:effectLst/>
                        </a:rPr>
                        <a:t>Savoir identifier les modalités d’accès aux références pour obtenir le texte intégral (PEB, Open Source, abonnement propre à l’établissement…) </a:t>
                      </a:r>
                    </a:p>
                    <a:p>
                      <a:pPr marL="342900" lvl="0" indent="-342900" algn="l">
                        <a:lnSpc>
                          <a:spcPct val="115000"/>
                        </a:lnSpc>
                        <a:spcAft>
                          <a:spcPts val="0"/>
                        </a:spcAft>
                        <a:buFont typeface="Lucida Sans" panose="020B0602030504020204" pitchFamily="34" charset="0"/>
                        <a:buChar char="-"/>
                      </a:pPr>
                      <a:r>
                        <a:rPr lang="fr-FR" sz="900" dirty="0">
                          <a:effectLst/>
                        </a:rPr>
                        <a:t>Être en capacité de fonder une recherche dans la continuité : organiser et alimenter son propre réservoir de références, identifier les lacunes sur un sujet.</a:t>
                      </a:r>
                    </a:p>
                    <a:p>
                      <a:pPr marL="342900" lvl="0" indent="-342900" algn="l">
                        <a:lnSpc>
                          <a:spcPct val="115000"/>
                        </a:lnSpc>
                        <a:spcAft>
                          <a:spcPts val="0"/>
                        </a:spcAft>
                        <a:buFont typeface="Lucida Sans" panose="020B0602030504020204" pitchFamily="34" charset="0"/>
                        <a:buChar char="-"/>
                      </a:pPr>
                      <a:r>
                        <a:rPr lang="fr-FR" sz="900" dirty="0">
                          <a:effectLst/>
                        </a:rPr>
                        <a:t>Être en capacité de poser les premiers éléments d’une veille documentaire pour ancrer sa recherche dans l’actualité de la discipline : connaître et savoir utiliser les outils de veille essentiels</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572828">
                <a:tc>
                  <a:txBody>
                    <a:bodyPr/>
                    <a:lstStyle/>
                    <a:p>
                      <a:pPr algn="just"/>
                      <a:r>
                        <a:rPr lang="fr-FR" sz="900" dirty="0">
                          <a:effectLst/>
                        </a:rPr>
                        <a:t>Modalités de la séance</a:t>
                      </a:r>
                      <a:endParaRPr lang="fr-FR" sz="900" dirty="0">
                        <a:effectLst/>
                        <a:latin typeface="Calibri" panose="020F050202020403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342900" marR="0" lvl="0" indent="-342900" algn="l" defTabSz="914400" rtl="0" eaLnBrk="1" fontAlgn="auto" latinLnBrk="0" hangingPunct="1">
                        <a:lnSpc>
                          <a:spcPct val="115000"/>
                        </a:lnSpc>
                        <a:spcBef>
                          <a:spcPts val="0"/>
                        </a:spcBef>
                        <a:spcAft>
                          <a:spcPts val="0"/>
                        </a:spcAft>
                        <a:buClrTx/>
                        <a:buSzTx/>
                        <a:buFont typeface="Lucida Sans" panose="020B0602030504020204" pitchFamily="34" charset="0"/>
                        <a:buChar char="-"/>
                        <a:tabLst/>
                        <a:defRPr/>
                      </a:pPr>
                      <a:r>
                        <a:rPr lang="fr-FR" sz="900" kern="1200" dirty="0">
                          <a:solidFill>
                            <a:schemeClr val="dk1"/>
                          </a:solidFill>
                          <a:effectLst/>
                          <a:latin typeface="+mn-lt"/>
                          <a:ea typeface="+mn-ea"/>
                          <a:cs typeface="+mn-cs"/>
                        </a:rPr>
                        <a:t>Durée : 1 à 2 heures. La durée est fonction de l’accompagnement possible par l’enseignant encadrant le travail de recherche</a:t>
                      </a:r>
                    </a:p>
                    <a:p>
                      <a:pPr marL="342900" marR="0" lvl="0" indent="-342900" algn="l" defTabSz="914400" rtl="0" eaLnBrk="1" fontAlgn="auto" latinLnBrk="0" hangingPunct="1">
                        <a:lnSpc>
                          <a:spcPct val="115000"/>
                        </a:lnSpc>
                        <a:spcBef>
                          <a:spcPts val="0"/>
                        </a:spcBef>
                        <a:spcAft>
                          <a:spcPts val="0"/>
                        </a:spcAft>
                        <a:buClrTx/>
                        <a:buSzTx/>
                        <a:buFont typeface="Lucida Sans" panose="020B0602030504020204" pitchFamily="34" charset="0"/>
                        <a:buChar char="-"/>
                        <a:tabLst/>
                        <a:defRPr/>
                      </a:pPr>
                      <a:r>
                        <a:rPr lang="fr-FR" sz="900" kern="1200" dirty="0">
                          <a:solidFill>
                            <a:schemeClr val="dk1"/>
                          </a:solidFill>
                          <a:effectLst/>
                          <a:latin typeface="+mn-lt"/>
                          <a:ea typeface="+mn-ea"/>
                          <a:cs typeface="+mn-cs"/>
                        </a:rPr>
                        <a:t>Intervenant : Bibliothécaire + enseignant </a:t>
                      </a: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022313529"/>
                  </a:ext>
                </a:extLst>
              </a:tr>
            </a:tbl>
          </a:graphicData>
        </a:graphic>
      </p:graphicFrame>
    </p:spTree>
    <p:extLst>
      <p:ext uri="{BB962C8B-B14F-4D97-AF65-F5344CB8AC3E}">
        <p14:creationId xmlns:p14="http://schemas.microsoft.com/office/powerpoint/2010/main" val="27888839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fr-FR"/>
              <a:t>www.u-pec.fr</a:t>
            </a:r>
          </a:p>
        </p:txBody>
      </p:sp>
      <p:sp>
        <p:nvSpPr>
          <p:cNvPr id="58371" name="Rectangle 3"/>
          <p:cNvSpPr>
            <a:spLocks noGrp="1" noChangeArrowheads="1"/>
          </p:cNvSpPr>
          <p:nvPr>
            <p:ph type="body" idx="1"/>
          </p:nvPr>
        </p:nvSpPr>
        <p:spPr/>
        <p:txBody>
          <a:bodyPr/>
          <a:lstStyle/>
          <a:p>
            <a:r>
              <a:rPr lang="fr-FR" dirty="0"/>
              <a:t>Tiphaine </a:t>
            </a:r>
            <a:r>
              <a:rPr lang="fr-FR" dirty="0" err="1"/>
              <a:t>Tugault</a:t>
            </a:r>
            <a:r>
              <a:rPr lang="fr-FR" dirty="0"/>
              <a:t> </a:t>
            </a:r>
          </a:p>
          <a:p>
            <a:r>
              <a:rPr lang="fr-FR" dirty="0"/>
              <a:t>Service Commun de la documentation </a:t>
            </a:r>
          </a:p>
          <a:p>
            <a:pPr lvl="1"/>
            <a:endParaRPr lang="fr-FR" dirty="0"/>
          </a:p>
          <a:p>
            <a:pPr lvl="1"/>
            <a:r>
              <a:rPr lang="fr-FR" dirty="0"/>
              <a:t>tiphaine.tugault@u-pec.fr</a:t>
            </a:r>
          </a:p>
        </p:txBody>
      </p:sp>
      <p:sp>
        <p:nvSpPr>
          <p:cNvPr id="4" name="Espace réservé de la date 3"/>
          <p:cNvSpPr>
            <a:spLocks noGrp="1"/>
          </p:cNvSpPr>
          <p:nvPr>
            <p:ph type="dt" sz="half" idx="10"/>
          </p:nvPr>
        </p:nvSpPr>
        <p:spPr/>
        <p:txBody>
          <a:bodyPr/>
          <a:lstStyle/>
          <a:p>
            <a:r>
              <a:rPr lang="fr-FR">
                <a:solidFill>
                  <a:srgbClr val="000000"/>
                </a:solidFill>
              </a:rPr>
              <a:t>décembre 2019</a:t>
            </a:r>
          </a:p>
        </p:txBody>
      </p:sp>
    </p:spTree>
    <p:extLst>
      <p:ext uri="{BB962C8B-B14F-4D97-AF65-F5344CB8AC3E}">
        <p14:creationId xmlns:p14="http://schemas.microsoft.com/office/powerpoint/2010/main" val="2479766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8839" y="440931"/>
            <a:ext cx="6520970" cy="330200"/>
          </a:xfrm>
        </p:spPr>
        <p:txBody>
          <a:bodyPr/>
          <a:lstStyle/>
          <a:p>
            <a:r>
              <a:rPr lang="fr-FR" dirty="0"/>
              <a:t>Attendus de la compétence "construire une méthodologie de recherche valide"</a:t>
            </a:r>
          </a:p>
        </p:txBody>
      </p:sp>
      <p:sp>
        <p:nvSpPr>
          <p:cNvPr id="3" name="Espace réservé de la date 2"/>
          <p:cNvSpPr>
            <a:spLocks noGrp="1"/>
          </p:cNvSpPr>
          <p:nvPr>
            <p:ph type="dt" sz="half" idx="10"/>
          </p:nvPr>
        </p:nvSpPr>
        <p:spPr/>
        <p:txBody>
          <a:bodyPr/>
          <a:lstStyle/>
          <a:p>
            <a:r>
              <a:rPr lang="fr-FR">
                <a:solidFill>
                  <a:srgbClr val="000000"/>
                </a:solidFill>
              </a:rPr>
              <a:t>décembre 2019</a:t>
            </a:r>
          </a:p>
        </p:txBody>
      </p:sp>
      <p:sp>
        <p:nvSpPr>
          <p:cNvPr id="4" name="Espace réservé du pied de page 3"/>
          <p:cNvSpPr>
            <a:spLocks noGrp="1"/>
          </p:cNvSpPr>
          <p:nvPr>
            <p:ph type="ftr" sz="quarter" idx="11"/>
          </p:nvPr>
        </p:nvSpPr>
        <p:spPr/>
        <p:txBody>
          <a:bodyPr/>
          <a:lstStyle/>
          <a:p>
            <a:r>
              <a:rPr lang="fr-FR">
                <a:solidFill>
                  <a:srgbClr val="000000"/>
                </a:solidFill>
              </a:rPr>
              <a:t>Compétence informationnelle </a:t>
            </a:r>
          </a:p>
        </p:txBody>
      </p:sp>
      <p:graphicFrame>
        <p:nvGraphicFramePr>
          <p:cNvPr id="5" name="Diagramme 4"/>
          <p:cNvGraphicFramePr/>
          <p:nvPr>
            <p:extLst>
              <p:ext uri="{D42A27DB-BD31-4B8C-83A1-F6EECF244321}">
                <p14:modId xmlns:p14="http://schemas.microsoft.com/office/powerpoint/2010/main" val="2750843355"/>
              </p:ext>
            </p:extLst>
          </p:nvPr>
        </p:nvGraphicFramePr>
        <p:xfrm>
          <a:off x="250092" y="937416"/>
          <a:ext cx="8665308" cy="52742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ZoneTexte 5"/>
          <p:cNvSpPr txBox="1"/>
          <p:nvPr/>
        </p:nvSpPr>
        <p:spPr>
          <a:xfrm>
            <a:off x="250092" y="1755316"/>
            <a:ext cx="1484923" cy="430887"/>
          </a:xfrm>
          <a:prstGeom prst="rect">
            <a:avLst/>
          </a:prstGeom>
          <a:noFill/>
        </p:spPr>
        <p:txBody>
          <a:bodyPr wrap="square" rtlCol="0">
            <a:spAutoFit/>
          </a:bodyPr>
          <a:lstStyle/>
          <a:p>
            <a:pPr algn="ctr"/>
            <a:r>
              <a:rPr lang="fr-FR" sz="1100" b="1" dirty="0">
                <a:solidFill>
                  <a:schemeClr val="accent4"/>
                </a:solidFill>
                <a:latin typeface="Lucida Sans" panose="020B0602030504020204" pitchFamily="34" charset="0"/>
              </a:rPr>
              <a:t>Composantes essentielles</a:t>
            </a:r>
          </a:p>
        </p:txBody>
      </p:sp>
      <p:sp>
        <p:nvSpPr>
          <p:cNvPr id="7" name="ZoneTexte 6"/>
          <p:cNvSpPr txBox="1"/>
          <p:nvPr/>
        </p:nvSpPr>
        <p:spPr>
          <a:xfrm>
            <a:off x="594330" y="3327293"/>
            <a:ext cx="1531459" cy="430887"/>
          </a:xfrm>
          <a:prstGeom prst="rect">
            <a:avLst/>
          </a:prstGeom>
          <a:noFill/>
        </p:spPr>
        <p:txBody>
          <a:bodyPr wrap="square" rtlCol="0">
            <a:spAutoFit/>
          </a:bodyPr>
          <a:lstStyle/>
          <a:p>
            <a:pPr algn="ctr"/>
            <a:r>
              <a:rPr lang="fr-FR" sz="1100" b="1" dirty="0">
                <a:solidFill>
                  <a:schemeClr val="accent4"/>
                </a:solidFill>
                <a:latin typeface="Lucida Sans" panose="020B0602030504020204" pitchFamily="34" charset="0"/>
              </a:rPr>
              <a:t>Situations professionnelles</a:t>
            </a:r>
          </a:p>
        </p:txBody>
      </p:sp>
      <p:sp>
        <p:nvSpPr>
          <p:cNvPr id="8" name="ZoneTexte 7"/>
          <p:cNvSpPr txBox="1"/>
          <p:nvPr/>
        </p:nvSpPr>
        <p:spPr>
          <a:xfrm>
            <a:off x="250092" y="4930526"/>
            <a:ext cx="1484923" cy="430887"/>
          </a:xfrm>
          <a:prstGeom prst="rect">
            <a:avLst/>
          </a:prstGeom>
          <a:noFill/>
        </p:spPr>
        <p:txBody>
          <a:bodyPr wrap="square" rtlCol="0">
            <a:spAutoFit/>
          </a:bodyPr>
          <a:lstStyle/>
          <a:p>
            <a:pPr algn="ctr"/>
            <a:r>
              <a:rPr lang="fr-FR" sz="1100" b="1" dirty="0">
                <a:solidFill>
                  <a:schemeClr val="accent4"/>
                </a:solidFill>
                <a:latin typeface="Lucida Sans" panose="020B0602030504020204" pitchFamily="34" charset="0"/>
              </a:rPr>
              <a:t>Apprentissages incontournables</a:t>
            </a:r>
          </a:p>
        </p:txBody>
      </p:sp>
    </p:spTree>
    <p:extLst>
      <p:ext uri="{BB962C8B-B14F-4D97-AF65-F5344CB8AC3E}">
        <p14:creationId xmlns:p14="http://schemas.microsoft.com/office/powerpoint/2010/main" val="4108367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e la date 3"/>
          <p:cNvSpPr>
            <a:spLocks noGrp="1"/>
          </p:cNvSpPr>
          <p:nvPr>
            <p:ph type="dt" sz="half" idx="10"/>
          </p:nvPr>
        </p:nvSpPr>
        <p:spPr/>
        <p:txBody>
          <a:bodyPr/>
          <a:lstStyle/>
          <a:p>
            <a:r>
              <a:rPr lang="fr-FR">
                <a:solidFill>
                  <a:srgbClr val="000000"/>
                </a:solidFill>
              </a:rPr>
              <a:t>décembre 2019</a:t>
            </a:r>
          </a:p>
        </p:txBody>
      </p:sp>
      <p:sp>
        <p:nvSpPr>
          <p:cNvPr id="6" name="Espace réservé du pied de page 4"/>
          <p:cNvSpPr>
            <a:spLocks noGrp="1"/>
          </p:cNvSpPr>
          <p:nvPr>
            <p:ph type="ftr" sz="quarter" idx="11"/>
          </p:nvPr>
        </p:nvSpPr>
        <p:spPr/>
        <p:txBody>
          <a:bodyPr/>
          <a:lstStyle/>
          <a:p>
            <a:r>
              <a:rPr lang="fr-FR">
                <a:solidFill>
                  <a:srgbClr val="000000"/>
                </a:solidFill>
              </a:rPr>
              <a:t>Compétence informationnelle </a:t>
            </a:r>
          </a:p>
        </p:txBody>
      </p:sp>
      <p:sp>
        <p:nvSpPr>
          <p:cNvPr id="116738" name="Rectangle 2"/>
          <p:cNvSpPr>
            <a:spLocks noGrp="1" noChangeArrowheads="1"/>
          </p:cNvSpPr>
          <p:nvPr>
            <p:ph type="title"/>
          </p:nvPr>
        </p:nvSpPr>
        <p:spPr>
          <a:xfrm>
            <a:off x="296990" y="365292"/>
            <a:ext cx="7205785" cy="330200"/>
          </a:xfrm>
        </p:spPr>
        <p:txBody>
          <a:bodyPr/>
          <a:lstStyle/>
          <a:p>
            <a:r>
              <a:rPr lang="fr-FR" dirty="0">
                <a:latin typeface="Lucida Sans" panose="020B0602030504020204" pitchFamily="34" charset="0"/>
              </a:rPr>
              <a:t>Niveaux de développement de la compétence niveau Licence</a:t>
            </a:r>
          </a:p>
        </p:txBody>
      </p:sp>
      <p:graphicFrame>
        <p:nvGraphicFramePr>
          <p:cNvPr id="8" name="Diagramme 7"/>
          <p:cNvGraphicFramePr/>
          <p:nvPr>
            <p:extLst>
              <p:ext uri="{D42A27DB-BD31-4B8C-83A1-F6EECF244321}">
                <p14:modId xmlns:p14="http://schemas.microsoft.com/office/powerpoint/2010/main" val="3341871877"/>
              </p:ext>
            </p:extLst>
          </p:nvPr>
        </p:nvGraphicFramePr>
        <p:xfrm>
          <a:off x="296990" y="1760419"/>
          <a:ext cx="8701050" cy="2844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Flèche droite 1"/>
          <p:cNvSpPr/>
          <p:nvPr/>
        </p:nvSpPr>
        <p:spPr bwMode="auto">
          <a:xfrm>
            <a:off x="875324" y="4273022"/>
            <a:ext cx="328246" cy="250092"/>
          </a:xfrm>
          <a:prstGeom prst="rightArrow">
            <a:avLst/>
          </a:prstGeom>
          <a:solidFill>
            <a:schemeClr val="accent4"/>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a:ln>
                <a:noFill/>
              </a:ln>
              <a:solidFill>
                <a:schemeClr val="tx1"/>
              </a:solidFill>
              <a:effectLst/>
              <a:latin typeface="Lucida Sans" pitchFamily="34" charset="0"/>
              <a:cs typeface="Arial" charset="0"/>
            </a:endParaRPr>
          </a:p>
        </p:txBody>
      </p:sp>
      <p:sp>
        <p:nvSpPr>
          <p:cNvPr id="7" name="Flèche droite 6"/>
          <p:cNvSpPr/>
          <p:nvPr/>
        </p:nvSpPr>
        <p:spPr bwMode="auto">
          <a:xfrm>
            <a:off x="3636231" y="4273022"/>
            <a:ext cx="328246" cy="250092"/>
          </a:xfrm>
          <a:prstGeom prst="rightArrow">
            <a:avLst/>
          </a:prstGeom>
          <a:solidFill>
            <a:schemeClr val="accent4"/>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a:ln>
                <a:noFill/>
              </a:ln>
              <a:solidFill>
                <a:schemeClr val="tx1"/>
              </a:solidFill>
              <a:effectLst/>
              <a:latin typeface="Lucida Sans" pitchFamily="34" charset="0"/>
              <a:cs typeface="Arial" charset="0"/>
            </a:endParaRPr>
          </a:p>
        </p:txBody>
      </p:sp>
      <p:sp>
        <p:nvSpPr>
          <p:cNvPr id="9" name="Flèche droite 8"/>
          <p:cNvSpPr/>
          <p:nvPr/>
        </p:nvSpPr>
        <p:spPr bwMode="auto">
          <a:xfrm>
            <a:off x="6649061" y="4273022"/>
            <a:ext cx="328246" cy="250092"/>
          </a:xfrm>
          <a:prstGeom prst="rightArrow">
            <a:avLst/>
          </a:prstGeom>
          <a:solidFill>
            <a:schemeClr val="accent4"/>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a:ln>
                <a:noFill/>
              </a:ln>
              <a:solidFill>
                <a:schemeClr val="tx1"/>
              </a:solidFill>
              <a:effectLst/>
              <a:latin typeface="Lucida Sans" pitchFamily="34" charset="0"/>
              <a:cs typeface="Arial" charset="0"/>
            </a:endParaRPr>
          </a:p>
        </p:txBody>
      </p:sp>
      <p:sp>
        <p:nvSpPr>
          <p:cNvPr id="3" name="Rectangle 2"/>
          <p:cNvSpPr/>
          <p:nvPr/>
        </p:nvSpPr>
        <p:spPr>
          <a:xfrm>
            <a:off x="1391425" y="4213402"/>
            <a:ext cx="792205" cy="307777"/>
          </a:xfrm>
          <a:prstGeom prst="rect">
            <a:avLst/>
          </a:prstGeom>
        </p:spPr>
        <p:txBody>
          <a:bodyPr wrap="none">
            <a:spAutoFit/>
          </a:bodyPr>
          <a:lstStyle/>
          <a:p>
            <a:pPr lvl="0"/>
            <a:r>
              <a:rPr lang="fr-FR" sz="1400" dirty="0">
                <a:latin typeface="Lucida Sans" panose="020B0602030504020204" pitchFamily="34" charset="0"/>
                <a:ea typeface="+mn-lt"/>
              </a:rPr>
              <a:t>2 à 3h </a:t>
            </a:r>
            <a:endParaRPr lang="fr-FR" sz="1400" dirty="0"/>
          </a:p>
        </p:txBody>
      </p:sp>
      <p:sp>
        <p:nvSpPr>
          <p:cNvPr id="4" name="Rectangle 3"/>
          <p:cNvSpPr/>
          <p:nvPr/>
        </p:nvSpPr>
        <p:spPr>
          <a:xfrm>
            <a:off x="4204380" y="4213402"/>
            <a:ext cx="1075936" cy="307777"/>
          </a:xfrm>
          <a:prstGeom prst="rect">
            <a:avLst/>
          </a:prstGeom>
        </p:spPr>
        <p:txBody>
          <a:bodyPr wrap="none">
            <a:spAutoFit/>
          </a:bodyPr>
          <a:lstStyle/>
          <a:p>
            <a:pPr lvl="0"/>
            <a:r>
              <a:rPr lang="fr-FR" sz="1400" dirty="0">
                <a:latin typeface="Lucida Sans" panose="020B0602030504020204" pitchFamily="34" charset="0"/>
              </a:rPr>
              <a:t>1h30 à 3h</a:t>
            </a:r>
          </a:p>
        </p:txBody>
      </p:sp>
      <p:sp>
        <p:nvSpPr>
          <p:cNvPr id="10" name="Rectangle 9"/>
          <p:cNvSpPr/>
          <p:nvPr/>
        </p:nvSpPr>
        <p:spPr>
          <a:xfrm>
            <a:off x="7165121" y="4213402"/>
            <a:ext cx="1303562" cy="307777"/>
          </a:xfrm>
          <a:prstGeom prst="rect">
            <a:avLst/>
          </a:prstGeom>
        </p:spPr>
        <p:txBody>
          <a:bodyPr wrap="none">
            <a:spAutoFit/>
          </a:bodyPr>
          <a:lstStyle/>
          <a:p>
            <a:pPr lvl="0"/>
            <a:r>
              <a:rPr lang="fr-FR" sz="1400" dirty="0">
                <a:latin typeface="Lucida Sans" panose="020B0602030504020204" pitchFamily="34" charset="0"/>
              </a:rPr>
              <a:t>2h15 à 4h15</a:t>
            </a:r>
          </a:p>
        </p:txBody>
      </p:sp>
      <p:sp>
        <p:nvSpPr>
          <p:cNvPr id="12" name="Rectangle 11"/>
          <p:cNvSpPr/>
          <p:nvPr/>
        </p:nvSpPr>
        <p:spPr>
          <a:xfrm>
            <a:off x="210063" y="1067179"/>
            <a:ext cx="8642991" cy="523220"/>
          </a:xfrm>
          <a:prstGeom prst="rect">
            <a:avLst/>
          </a:prstGeom>
        </p:spPr>
        <p:txBody>
          <a:bodyPr wrap="square">
            <a:spAutoFit/>
          </a:bodyPr>
          <a:lstStyle/>
          <a:p>
            <a:r>
              <a:rPr lang="fr-FR" b="1" dirty="0">
                <a:latin typeface="Lucida Sans" panose="020B0602030504020204" pitchFamily="34" charset="0"/>
                <a:ea typeface="Calibri" panose="020F0502020204030204" pitchFamily="34" charset="0"/>
                <a:cs typeface="Times New Roman" panose="02020603050405020304" pitchFamily="18" charset="0"/>
              </a:rPr>
              <a:t>Trouver et mobiliser de l’information pertinente</a:t>
            </a:r>
            <a:endParaRPr lang="fr-FR" sz="1000" b="1" dirty="0">
              <a:latin typeface="Lucida Sans" panose="020B0602030504020204" pitchFamily="34" charset="0"/>
              <a:ea typeface="Calibri" panose="020F0502020204030204" pitchFamily="34" charset="0"/>
              <a:cs typeface="Times New Roman" panose="02020603050405020304" pitchFamily="18" charset="0"/>
            </a:endParaRPr>
          </a:p>
          <a:p>
            <a:r>
              <a:rPr lang="fr-FR" sz="1000" b="1" dirty="0">
                <a:latin typeface="Lucida Sans" panose="020B0602030504020204" pitchFamily="34" charset="0"/>
                <a:cs typeface="Times New Roman" panose="02020603050405020304" pitchFamily="18" charset="0"/>
              </a:rPr>
              <a:t>La durée des séances est fonction de la préparation conjointe avec l’enseignant dans la discipline </a:t>
            </a:r>
            <a:endParaRPr lang="fr-FR" sz="1000" dirty="0"/>
          </a:p>
        </p:txBody>
      </p:sp>
    </p:spTree>
    <p:extLst>
      <p:ext uri="{BB962C8B-B14F-4D97-AF65-F5344CB8AC3E}">
        <p14:creationId xmlns:p14="http://schemas.microsoft.com/office/powerpoint/2010/main" val="2035472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Contenus des apprentissages - Module 1 </a:t>
            </a:r>
          </a:p>
        </p:txBody>
      </p:sp>
      <p:graphicFrame>
        <p:nvGraphicFramePr>
          <p:cNvPr id="11" name="Espace réservé du contenu 10"/>
          <p:cNvGraphicFramePr>
            <a:graphicFrameLocks noGrp="1"/>
          </p:cNvGraphicFramePr>
          <p:nvPr>
            <p:ph idx="1"/>
            <p:extLst>
              <p:ext uri="{D42A27DB-BD31-4B8C-83A1-F6EECF244321}">
                <p14:modId xmlns:p14="http://schemas.microsoft.com/office/powerpoint/2010/main" val="1706238306"/>
              </p:ext>
            </p:extLst>
          </p:nvPr>
        </p:nvGraphicFramePr>
        <p:xfrm>
          <a:off x="289172" y="1044644"/>
          <a:ext cx="8563883" cy="1378256"/>
        </p:xfrm>
        <a:graphic>
          <a:graphicData uri="http://schemas.openxmlformats.org/drawingml/2006/table">
            <a:tbl>
              <a:tblPr firstRow="1" firstCol="1" bandRow="1">
                <a:tableStyleId>{00A15C55-8517-42AA-B614-E9B94910E393}</a:tableStyleId>
              </a:tblPr>
              <a:tblGrid>
                <a:gridCol w="1215432">
                  <a:extLst>
                    <a:ext uri="{9D8B030D-6E8A-4147-A177-3AD203B41FA5}">
                      <a16:colId xmlns:a16="http://schemas.microsoft.com/office/drawing/2014/main" val="20000"/>
                    </a:ext>
                  </a:extLst>
                </a:gridCol>
                <a:gridCol w="7348451">
                  <a:extLst>
                    <a:ext uri="{9D8B030D-6E8A-4147-A177-3AD203B41FA5}">
                      <a16:colId xmlns:a16="http://schemas.microsoft.com/office/drawing/2014/main" val="20001"/>
                    </a:ext>
                  </a:extLst>
                </a:gridCol>
              </a:tblGrid>
              <a:tr h="247720">
                <a:tc gridSpan="2">
                  <a:txBody>
                    <a:bodyPr/>
                    <a:lstStyle/>
                    <a:p>
                      <a:pPr marL="0" marR="0" lvl="0" indent="0" algn="ctr" defTabSz="914400" rtl="0" eaLnBrk="1" fontAlgn="auto" latinLnBrk="0" hangingPunct="1">
                        <a:lnSpc>
                          <a:spcPct val="107000"/>
                        </a:lnSpc>
                        <a:spcBef>
                          <a:spcPts val="300"/>
                        </a:spcBef>
                        <a:spcAft>
                          <a:spcPts val="300"/>
                        </a:spcAft>
                        <a:buClrTx/>
                        <a:buSzTx/>
                        <a:buFontTx/>
                        <a:buNone/>
                        <a:tabLst/>
                        <a:defRPr/>
                      </a:pPr>
                      <a:r>
                        <a:rPr lang="fr-FR" sz="1000" dirty="0">
                          <a:effectLst/>
                        </a:rPr>
                        <a:t>Objectif 1 : Expliciter son besoin d'information</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3175"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just">
                        <a:lnSpc>
                          <a:spcPct val="107000"/>
                        </a:lnSpc>
                        <a:spcBef>
                          <a:spcPts val="300"/>
                        </a:spcBef>
                        <a:spcAft>
                          <a:spcPts val="300"/>
                        </a:spcAft>
                      </a:pP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565268">
                <a:tc>
                  <a:txBody>
                    <a:bodyPr/>
                    <a:lstStyle/>
                    <a:p>
                      <a:pPr algn="just">
                        <a:lnSpc>
                          <a:spcPct val="107000"/>
                        </a:lnSpc>
                        <a:spcBef>
                          <a:spcPts val="300"/>
                        </a:spcBef>
                        <a:spcAft>
                          <a:spcPts val="300"/>
                        </a:spcAft>
                      </a:pPr>
                      <a:r>
                        <a:rPr lang="fr-FR" sz="900" dirty="0">
                          <a:effectLst/>
                        </a:rPr>
                        <a:t>Apprentissages concernés</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180000" lvl="0" indent="-180000" algn="just" defTabSz="914400" rtl="0" eaLnBrk="1" latinLnBrk="0" hangingPunct="1">
                        <a:lnSpc>
                          <a:spcPct val="100000"/>
                        </a:lnSpc>
                        <a:spcAft>
                          <a:spcPts val="0"/>
                        </a:spcAft>
                        <a:buFont typeface="Lucida Sans" panose="020B0602030504020204" pitchFamily="34" charset="0"/>
                        <a:buChar char="-"/>
                      </a:pPr>
                      <a:r>
                        <a:rPr lang="fr-FR" sz="900" kern="1200" dirty="0">
                          <a:effectLst/>
                        </a:rPr>
                        <a:t>Cerner le travail à effectuer et organiser son temps de recherche (type d’attendu, temps dédié, but…) ;</a:t>
                      </a:r>
                    </a:p>
                    <a:p>
                      <a:pPr marL="180000" lvl="0" indent="-180000" algn="just" defTabSz="914400" rtl="0" eaLnBrk="1" latinLnBrk="0" hangingPunct="1">
                        <a:lnSpc>
                          <a:spcPct val="100000"/>
                        </a:lnSpc>
                        <a:spcAft>
                          <a:spcPts val="0"/>
                        </a:spcAft>
                        <a:buFont typeface="Lucida Sans" panose="020B0602030504020204" pitchFamily="34" charset="0"/>
                        <a:buChar char="-"/>
                      </a:pPr>
                      <a:r>
                        <a:rPr lang="fr-FR" sz="900" kern="1200" dirty="0">
                          <a:effectLst/>
                        </a:rPr>
                        <a:t>Énoncer son sujet ;</a:t>
                      </a:r>
                    </a:p>
                    <a:p>
                      <a:pPr marL="180000" lvl="0" indent="-180000" algn="just" defTabSz="914400" rtl="0" eaLnBrk="1" latinLnBrk="0" hangingPunct="1">
                        <a:lnSpc>
                          <a:spcPct val="100000"/>
                        </a:lnSpc>
                        <a:spcAft>
                          <a:spcPts val="0"/>
                        </a:spcAft>
                        <a:buFont typeface="Lucida Sans" panose="020B0602030504020204" pitchFamily="34" charset="0"/>
                        <a:buChar char="-"/>
                      </a:pPr>
                      <a:r>
                        <a:rPr lang="fr-FR" sz="900" kern="1200" dirty="0">
                          <a:effectLst/>
                        </a:rPr>
                        <a:t>Se positionner au sein de son cadre disciplinaire et d’enseignement ;</a:t>
                      </a:r>
                    </a:p>
                    <a:p>
                      <a:pPr marL="180000" lvl="0" indent="-180000" algn="just" defTabSz="914400" rtl="0" eaLnBrk="1" latinLnBrk="0" hangingPunct="1">
                        <a:lnSpc>
                          <a:spcPct val="100000"/>
                        </a:lnSpc>
                        <a:spcAft>
                          <a:spcPts val="0"/>
                        </a:spcAft>
                        <a:buFont typeface="Lucida Sans" panose="020B0602030504020204" pitchFamily="34" charset="0"/>
                        <a:buChar char="-"/>
                      </a:pPr>
                      <a:r>
                        <a:rPr lang="fr-FR" sz="900" kern="1200" dirty="0">
                          <a:effectLst/>
                        </a:rPr>
                        <a:t>Questionner son sujet : de quel type de travail s’agit-il ? (dossier, mini-mémoire, mémoire, </a:t>
                      </a:r>
                      <a:r>
                        <a:rPr lang="fr-FR" sz="900" kern="1200" dirty="0" err="1">
                          <a:effectLst/>
                        </a:rPr>
                        <a:t>etc</a:t>
                      </a:r>
                      <a:r>
                        <a:rPr lang="fr-FR" sz="900" kern="1200" dirty="0">
                          <a:effectLst/>
                        </a:rPr>
                        <a:t>).</a:t>
                      </a:r>
                      <a:endParaRPr lang="fr-FR" sz="900" kern="1200" dirty="0">
                        <a:solidFill>
                          <a:schemeClr val="dk1"/>
                        </a:solidFill>
                        <a:effectLst/>
                        <a:latin typeface="+mn-lt"/>
                        <a:ea typeface="+mn-ea"/>
                        <a:cs typeface="+mn-cs"/>
                      </a:endParaRPr>
                    </a:p>
                  </a:txBody>
                  <a:tcPr marL="68580" marR="68580" marT="0" marB="0" anchor="ctr">
                    <a:lnL w="3175"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565268">
                <a:tc>
                  <a:txBody>
                    <a:bodyPr/>
                    <a:lstStyle/>
                    <a:p>
                      <a:pPr algn="l">
                        <a:spcAft>
                          <a:spcPts val="0"/>
                        </a:spcAft>
                      </a:pPr>
                      <a:r>
                        <a:rPr lang="fr-FR" sz="900" dirty="0">
                          <a:effectLst/>
                        </a:rPr>
                        <a:t>Modalités de la séance</a:t>
                      </a:r>
                    </a:p>
                  </a:txBody>
                  <a:tcPr marL="68580" marR="68580" marT="0" marB="0" anchor="ctr">
                    <a:lnL w="12700" cmpd="sng">
                      <a:noFill/>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180000" marR="0" lvl="0" indent="-180000" algn="just" defTabSz="914400" rtl="0" eaLnBrk="1" fontAlgn="auto" latinLnBrk="0" hangingPunct="1">
                        <a:lnSpc>
                          <a:spcPct val="100000"/>
                        </a:lnSpc>
                        <a:spcBef>
                          <a:spcPts val="0"/>
                        </a:spcBef>
                        <a:spcAft>
                          <a:spcPts val="0"/>
                        </a:spcAft>
                        <a:buClrTx/>
                        <a:buSzTx/>
                        <a:buFont typeface="Lucida Sans" panose="020B0602030504020204" pitchFamily="34" charset="0"/>
                        <a:buChar char="-"/>
                        <a:tabLst/>
                        <a:defRPr/>
                      </a:pPr>
                      <a:r>
                        <a:rPr lang="fr-FR" sz="900" dirty="0">
                          <a:effectLst/>
                        </a:rPr>
                        <a:t>Durée : 25 à 45 minutes : </a:t>
                      </a:r>
                    </a:p>
                    <a:p>
                      <a:pPr marL="637200" lvl="1" indent="-180000" algn="just">
                        <a:lnSpc>
                          <a:spcPct val="100000"/>
                        </a:lnSpc>
                        <a:spcAft>
                          <a:spcPts val="0"/>
                        </a:spcAft>
                        <a:buFont typeface="Courier New" panose="02070309020205020404" pitchFamily="49" charset="0"/>
                        <a:buChar char="o"/>
                      </a:pPr>
                      <a:r>
                        <a:rPr lang="fr-FR" sz="900" dirty="0">
                          <a:effectLst/>
                        </a:rPr>
                        <a:t>Formation théorique avec présentation par le formateur des apprentissages concernés : 10mn à 15mn</a:t>
                      </a:r>
                    </a:p>
                    <a:p>
                      <a:pPr marL="637200" lvl="1" indent="-180000" algn="just">
                        <a:lnSpc>
                          <a:spcPct val="100000"/>
                        </a:lnSpc>
                        <a:spcAft>
                          <a:spcPts val="0"/>
                        </a:spcAft>
                        <a:buFont typeface="Courier New" panose="02070309020205020404" pitchFamily="49" charset="0"/>
                        <a:buChar char="o"/>
                      </a:pPr>
                      <a:r>
                        <a:rPr lang="fr-FR" sz="900" dirty="0">
                          <a:effectLst/>
                        </a:rPr>
                        <a:t>Apprentissage pratique avec mise en application et travaux étudiants : 15mn à 30mn</a:t>
                      </a:r>
                    </a:p>
                    <a:p>
                      <a:pPr marL="180000" marR="0" lvl="0" indent="-180000" algn="just" defTabSz="914400" rtl="0" eaLnBrk="1" fontAlgn="auto" latinLnBrk="0" hangingPunct="1">
                        <a:lnSpc>
                          <a:spcPct val="100000"/>
                        </a:lnSpc>
                        <a:spcBef>
                          <a:spcPts val="0"/>
                        </a:spcBef>
                        <a:spcAft>
                          <a:spcPts val="0"/>
                        </a:spcAft>
                        <a:buClrTx/>
                        <a:buSzTx/>
                        <a:buFont typeface="Lucida Sans" panose="020B0602030504020204" pitchFamily="34" charset="0"/>
                        <a:buChar char="-"/>
                        <a:tabLst/>
                        <a:defRPr/>
                      </a:pPr>
                      <a:r>
                        <a:rPr lang="fr-FR" sz="900" dirty="0">
                          <a:effectLst/>
                        </a:rPr>
                        <a:t>Intervenant : Bibliothécaire</a:t>
                      </a:r>
                      <a:endParaRPr lang="fr-FR" sz="900" dirty="0">
                        <a:effectLst/>
                        <a:latin typeface="Calibri" panose="020F0502020204030204" pitchFamily="34" charset="0"/>
                      </a:endParaRPr>
                    </a:p>
                  </a:txBody>
                  <a:tcPr marL="68580" marR="68580" marT="0" marB="0" anchor="ctr">
                    <a:lnL w="3175"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85381264"/>
                  </a:ext>
                </a:extLst>
              </a:tr>
            </a:tbl>
          </a:graphicData>
        </a:graphic>
      </p:graphicFrame>
      <p:sp>
        <p:nvSpPr>
          <p:cNvPr id="4" name="Espace réservé de la date 3"/>
          <p:cNvSpPr>
            <a:spLocks noGrp="1"/>
          </p:cNvSpPr>
          <p:nvPr>
            <p:ph type="dt" sz="half" idx="10"/>
          </p:nvPr>
        </p:nvSpPr>
        <p:spPr/>
        <p:txBody>
          <a:bodyPr/>
          <a:lstStyle/>
          <a:p>
            <a:r>
              <a:rPr lang="fr-FR">
                <a:solidFill>
                  <a:srgbClr val="000000"/>
                </a:solidFill>
              </a:rPr>
              <a:t>décembre 2019</a:t>
            </a:r>
          </a:p>
        </p:txBody>
      </p:sp>
      <p:sp>
        <p:nvSpPr>
          <p:cNvPr id="5" name="Espace réservé du pied de page 4"/>
          <p:cNvSpPr>
            <a:spLocks noGrp="1"/>
          </p:cNvSpPr>
          <p:nvPr>
            <p:ph type="ftr" sz="quarter" idx="11"/>
          </p:nvPr>
        </p:nvSpPr>
        <p:spPr/>
        <p:txBody>
          <a:bodyPr/>
          <a:lstStyle/>
          <a:p>
            <a:r>
              <a:rPr lang="fr-FR">
                <a:solidFill>
                  <a:srgbClr val="000000"/>
                </a:solidFill>
              </a:rPr>
              <a:t>Compétence informationnelle </a:t>
            </a:r>
          </a:p>
        </p:txBody>
      </p:sp>
      <p:graphicFrame>
        <p:nvGraphicFramePr>
          <p:cNvPr id="12" name="Tableau 11"/>
          <p:cNvGraphicFramePr>
            <a:graphicFrameLocks noGrp="1"/>
          </p:cNvGraphicFramePr>
          <p:nvPr>
            <p:extLst>
              <p:ext uri="{D42A27DB-BD31-4B8C-83A1-F6EECF244321}">
                <p14:modId xmlns:p14="http://schemas.microsoft.com/office/powerpoint/2010/main" val="2685610359"/>
              </p:ext>
            </p:extLst>
          </p:nvPr>
        </p:nvGraphicFramePr>
        <p:xfrm>
          <a:off x="289172" y="2497050"/>
          <a:ext cx="8572195" cy="1358015"/>
        </p:xfrm>
        <a:graphic>
          <a:graphicData uri="http://schemas.openxmlformats.org/drawingml/2006/table">
            <a:tbl>
              <a:tblPr firstRow="1" firstCol="1" bandRow="1">
                <a:tableStyleId>{00A15C55-8517-42AA-B614-E9B94910E393}</a:tableStyleId>
              </a:tblPr>
              <a:tblGrid>
                <a:gridCol w="1165555">
                  <a:extLst>
                    <a:ext uri="{9D8B030D-6E8A-4147-A177-3AD203B41FA5}">
                      <a16:colId xmlns:a16="http://schemas.microsoft.com/office/drawing/2014/main" val="20000"/>
                    </a:ext>
                  </a:extLst>
                </a:gridCol>
                <a:gridCol w="7406640">
                  <a:extLst>
                    <a:ext uri="{9D8B030D-6E8A-4147-A177-3AD203B41FA5}">
                      <a16:colId xmlns:a16="http://schemas.microsoft.com/office/drawing/2014/main" val="20001"/>
                    </a:ext>
                  </a:extLst>
                </a:gridCol>
              </a:tblGrid>
              <a:tr h="217394">
                <a:tc gridSpan="2">
                  <a:txBody>
                    <a:bodyPr/>
                    <a:lstStyle/>
                    <a:p>
                      <a:pPr marL="0" marR="0" lvl="0" indent="0" algn="ctr" defTabSz="914400" rtl="0" eaLnBrk="1" fontAlgn="auto" latinLnBrk="0" hangingPunct="1">
                        <a:lnSpc>
                          <a:spcPct val="107000"/>
                        </a:lnSpc>
                        <a:spcBef>
                          <a:spcPts val="300"/>
                        </a:spcBef>
                        <a:spcAft>
                          <a:spcPts val="300"/>
                        </a:spcAft>
                        <a:buClrTx/>
                        <a:buSzTx/>
                        <a:buFontTx/>
                        <a:buNone/>
                        <a:tabLst/>
                        <a:defRPr/>
                      </a:pPr>
                      <a:r>
                        <a:rPr lang="fr-FR" sz="1000" dirty="0">
                          <a:effectLst/>
                        </a:rPr>
                        <a:t>Objectif 2: Définir l'objet de sa recherche</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pPr algn="just">
                        <a:lnSpc>
                          <a:spcPct val="107000"/>
                        </a:lnSpc>
                        <a:spcBef>
                          <a:spcPts val="300"/>
                        </a:spcBef>
                        <a:spcAft>
                          <a:spcPts val="300"/>
                        </a:spcAft>
                      </a:pP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477681">
                <a:tc>
                  <a:txBody>
                    <a:bodyPr/>
                    <a:lstStyle/>
                    <a:p>
                      <a:pPr algn="just">
                        <a:lnSpc>
                          <a:spcPct val="107000"/>
                        </a:lnSpc>
                        <a:spcBef>
                          <a:spcPts val="300"/>
                        </a:spcBef>
                        <a:spcAft>
                          <a:spcPts val="300"/>
                        </a:spcAft>
                      </a:pPr>
                      <a:r>
                        <a:rPr lang="fr-FR" sz="900" dirty="0">
                          <a:effectLst/>
                        </a:rPr>
                        <a:t>Apprentissages concernés</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180000" lvl="0" indent="-180000" algn="just" defTabSz="914400" rtl="0" eaLnBrk="1" latinLnBrk="0" hangingPunct="1">
                        <a:lnSpc>
                          <a:spcPct val="100000"/>
                        </a:lnSpc>
                        <a:spcBef>
                          <a:spcPts val="300"/>
                        </a:spcBef>
                        <a:spcAft>
                          <a:spcPts val="0"/>
                        </a:spcAft>
                        <a:buFont typeface="Lucida Sans" panose="020B0602030504020204" pitchFamily="34" charset="0"/>
                        <a:buChar char="-"/>
                      </a:pPr>
                      <a:r>
                        <a:rPr lang="fr-FR" sz="900" kern="1200" dirty="0">
                          <a:effectLst/>
                        </a:rPr>
                        <a:t>Savoir utiliser des outils dédiés (dictionnaires, lexiques…) pour trouver des définitions, synonymes, etc. utiles à l’élaboration de mots-clés pertinents pour sa recherche.</a:t>
                      </a:r>
                    </a:p>
                    <a:p>
                      <a:pPr marL="180000" lvl="0" indent="-180000" algn="just" defTabSz="914400" rtl="0" eaLnBrk="1" latinLnBrk="0" hangingPunct="1">
                        <a:lnSpc>
                          <a:spcPct val="100000"/>
                        </a:lnSpc>
                        <a:spcBef>
                          <a:spcPts val="300"/>
                        </a:spcBef>
                        <a:spcAft>
                          <a:spcPts val="0"/>
                        </a:spcAft>
                        <a:buFont typeface="Lucida Sans" panose="020B0602030504020204" pitchFamily="34" charset="0"/>
                        <a:buChar char="-"/>
                      </a:pPr>
                      <a:r>
                        <a:rPr lang="fr-FR" sz="900" kern="1200" dirty="0">
                          <a:effectLst/>
                        </a:rPr>
                        <a:t>Savoir reformuler son sujet </a:t>
                      </a:r>
                      <a:endParaRPr lang="fr-FR" sz="900" kern="1200" dirty="0">
                        <a:solidFill>
                          <a:schemeClr val="dk1"/>
                        </a:solidFill>
                        <a:effectLst/>
                        <a:latin typeface="+mn-lt"/>
                        <a:ea typeface="+mn-ea"/>
                        <a:cs typeface="+mn-cs"/>
                      </a:endParaRP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477681">
                <a:tc>
                  <a:txBody>
                    <a:bodyPr/>
                    <a:lstStyle/>
                    <a:p>
                      <a:pPr marL="0" algn="l" defTabSz="914400" rtl="0" eaLnBrk="1" latinLnBrk="0" hangingPunct="1">
                        <a:lnSpc>
                          <a:spcPct val="100000"/>
                        </a:lnSpc>
                        <a:spcBef>
                          <a:spcPts val="0"/>
                        </a:spcBef>
                        <a:spcAft>
                          <a:spcPts val="0"/>
                        </a:spcAft>
                      </a:pPr>
                      <a:r>
                        <a:rPr lang="fr-FR" sz="900" kern="1200" dirty="0">
                          <a:effectLst/>
                        </a:rPr>
                        <a:t>Modalités de la séance</a:t>
                      </a:r>
                      <a:endParaRPr lang="fr-FR" sz="900" b="1" kern="1200" dirty="0">
                        <a:solidFill>
                          <a:schemeClr val="lt1"/>
                        </a:solidFill>
                        <a:effectLst/>
                        <a:latin typeface="+mn-lt"/>
                        <a:ea typeface="+mn-ea"/>
                        <a:cs typeface="+mn-cs"/>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180000" lvl="0" indent="-180000" algn="just" defTabSz="914400" rtl="0" eaLnBrk="1" latinLnBrk="0" hangingPunct="1">
                        <a:lnSpc>
                          <a:spcPct val="100000"/>
                        </a:lnSpc>
                        <a:spcBef>
                          <a:spcPts val="300"/>
                        </a:spcBef>
                        <a:spcAft>
                          <a:spcPts val="0"/>
                        </a:spcAft>
                        <a:buFont typeface="Lucida Sans" panose="020B0602030504020204" pitchFamily="34" charset="0"/>
                        <a:buChar char="-"/>
                      </a:pPr>
                      <a:r>
                        <a:rPr lang="fr-FR" sz="900" kern="1200" dirty="0">
                          <a:solidFill>
                            <a:schemeClr val="dk1"/>
                          </a:solidFill>
                          <a:effectLst/>
                          <a:latin typeface="+mn-lt"/>
                          <a:ea typeface="+mn-ea"/>
                          <a:cs typeface="+mn-cs"/>
                        </a:rPr>
                        <a:t>Durée : 35 à 50minutes : </a:t>
                      </a:r>
                    </a:p>
                    <a:p>
                      <a:pPr marL="637200" lvl="1" indent="-180000" algn="just" defTabSz="914400" rtl="0" eaLnBrk="1" latinLnBrk="0" hangingPunct="1">
                        <a:lnSpc>
                          <a:spcPct val="100000"/>
                        </a:lnSpc>
                        <a:spcBef>
                          <a:spcPts val="300"/>
                        </a:spcBef>
                        <a:spcAft>
                          <a:spcPts val="0"/>
                        </a:spcAft>
                        <a:buFont typeface="Courier New" panose="02070309020205020404" pitchFamily="49" charset="0"/>
                        <a:buChar char="o"/>
                      </a:pPr>
                      <a:r>
                        <a:rPr lang="fr-FR" sz="900" kern="1200" dirty="0">
                          <a:solidFill>
                            <a:schemeClr val="dk1"/>
                          </a:solidFill>
                          <a:effectLst/>
                          <a:latin typeface="+mn-lt"/>
                          <a:ea typeface="+mn-ea"/>
                          <a:cs typeface="+mn-cs"/>
                        </a:rPr>
                        <a:t>Formation théorique : 15mn à 20mn</a:t>
                      </a:r>
                    </a:p>
                    <a:p>
                      <a:pPr marL="637200" lvl="1" indent="-180000" algn="just" defTabSz="914400" rtl="0" eaLnBrk="1" latinLnBrk="0" hangingPunct="1">
                        <a:lnSpc>
                          <a:spcPct val="100000"/>
                        </a:lnSpc>
                        <a:spcBef>
                          <a:spcPts val="300"/>
                        </a:spcBef>
                        <a:spcAft>
                          <a:spcPts val="0"/>
                        </a:spcAft>
                        <a:buFont typeface="Courier New" panose="02070309020205020404" pitchFamily="49" charset="0"/>
                        <a:buChar char="o"/>
                      </a:pPr>
                      <a:r>
                        <a:rPr lang="fr-FR" sz="900" kern="1200" dirty="0">
                          <a:solidFill>
                            <a:schemeClr val="dk1"/>
                          </a:solidFill>
                          <a:effectLst/>
                          <a:latin typeface="+mn-lt"/>
                          <a:ea typeface="+mn-ea"/>
                          <a:cs typeface="+mn-cs"/>
                        </a:rPr>
                        <a:t>Apprentissage pratique avec mise en application et travaux étudiants : 20mn à 30mn</a:t>
                      </a:r>
                    </a:p>
                    <a:p>
                      <a:pPr marL="180000" marR="0" lvl="0" indent="-180000" algn="just" defTabSz="914400" rtl="0" eaLnBrk="1" fontAlgn="auto" latinLnBrk="0" hangingPunct="1">
                        <a:lnSpc>
                          <a:spcPct val="100000"/>
                        </a:lnSpc>
                        <a:spcBef>
                          <a:spcPts val="300"/>
                        </a:spcBef>
                        <a:spcAft>
                          <a:spcPts val="0"/>
                        </a:spcAft>
                        <a:buClrTx/>
                        <a:buSzTx/>
                        <a:buFont typeface="Lucida Sans" panose="020B0602030504020204" pitchFamily="34" charset="0"/>
                        <a:buChar char="-"/>
                        <a:tabLst/>
                        <a:defRPr/>
                      </a:pPr>
                      <a:r>
                        <a:rPr lang="fr-FR" sz="900" kern="1200" dirty="0">
                          <a:solidFill>
                            <a:schemeClr val="dk1"/>
                          </a:solidFill>
                          <a:effectLst/>
                          <a:latin typeface="+mn-lt"/>
                          <a:ea typeface="+mn-ea"/>
                          <a:cs typeface="+mn-cs"/>
                        </a:rPr>
                        <a:t>Intervenant : Bibliothécaire</a:t>
                      </a: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73288045"/>
                  </a:ext>
                </a:extLst>
              </a:tr>
            </a:tbl>
          </a:graphicData>
        </a:graphic>
      </p:graphicFrame>
      <p:graphicFrame>
        <p:nvGraphicFramePr>
          <p:cNvPr id="13" name="Tableau 12"/>
          <p:cNvGraphicFramePr>
            <a:graphicFrameLocks noGrp="1"/>
          </p:cNvGraphicFramePr>
          <p:nvPr>
            <p:extLst>
              <p:ext uri="{D42A27DB-BD31-4B8C-83A1-F6EECF244321}">
                <p14:modId xmlns:p14="http://schemas.microsoft.com/office/powerpoint/2010/main" val="988656130"/>
              </p:ext>
            </p:extLst>
          </p:nvPr>
        </p:nvGraphicFramePr>
        <p:xfrm>
          <a:off x="289172" y="3900317"/>
          <a:ext cx="8588821" cy="2315061"/>
        </p:xfrm>
        <a:graphic>
          <a:graphicData uri="http://schemas.openxmlformats.org/drawingml/2006/table">
            <a:tbl>
              <a:tblPr firstRow="1" firstCol="1" bandRow="1">
                <a:tableStyleId>{00A15C55-8517-42AA-B614-E9B94910E393}</a:tableStyleId>
              </a:tblPr>
              <a:tblGrid>
                <a:gridCol w="1182181">
                  <a:extLst>
                    <a:ext uri="{9D8B030D-6E8A-4147-A177-3AD203B41FA5}">
                      <a16:colId xmlns:a16="http://schemas.microsoft.com/office/drawing/2014/main" val="20000"/>
                    </a:ext>
                  </a:extLst>
                </a:gridCol>
                <a:gridCol w="7406640">
                  <a:extLst>
                    <a:ext uri="{9D8B030D-6E8A-4147-A177-3AD203B41FA5}">
                      <a16:colId xmlns:a16="http://schemas.microsoft.com/office/drawing/2014/main" val="20001"/>
                    </a:ext>
                  </a:extLst>
                </a:gridCol>
              </a:tblGrid>
              <a:tr h="231771">
                <a:tc gridSpan="2">
                  <a:txBody>
                    <a:bodyPr/>
                    <a:lstStyle/>
                    <a:p>
                      <a:pPr marL="0" marR="0" lvl="0" indent="0" algn="ctr" defTabSz="914400" rtl="0" eaLnBrk="1" fontAlgn="auto" latinLnBrk="0" hangingPunct="1">
                        <a:lnSpc>
                          <a:spcPct val="107000"/>
                        </a:lnSpc>
                        <a:spcBef>
                          <a:spcPts val="300"/>
                        </a:spcBef>
                        <a:spcAft>
                          <a:spcPts val="300"/>
                        </a:spcAft>
                        <a:buClrTx/>
                        <a:buSzTx/>
                        <a:buFontTx/>
                        <a:buNone/>
                        <a:tabLst/>
                        <a:defRPr/>
                      </a:pPr>
                      <a:r>
                        <a:rPr lang="fr-FR" sz="1000" dirty="0">
                          <a:effectLst/>
                        </a:rPr>
                        <a:t>Objectif 3 : Se repérer dans l’étendue des sources documentaires</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pPr algn="just">
                        <a:lnSpc>
                          <a:spcPct val="107000"/>
                        </a:lnSpc>
                        <a:spcBef>
                          <a:spcPts val="300"/>
                        </a:spcBef>
                        <a:spcAft>
                          <a:spcPts val="300"/>
                        </a:spcAft>
                      </a:pP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041645">
                <a:tc>
                  <a:txBody>
                    <a:bodyPr/>
                    <a:lstStyle/>
                    <a:p>
                      <a:pPr algn="just">
                        <a:lnSpc>
                          <a:spcPct val="107000"/>
                        </a:lnSpc>
                        <a:spcBef>
                          <a:spcPts val="300"/>
                        </a:spcBef>
                        <a:spcAft>
                          <a:spcPts val="300"/>
                        </a:spcAft>
                      </a:pPr>
                      <a:r>
                        <a:rPr lang="fr-FR" sz="900" dirty="0">
                          <a:effectLst/>
                        </a:rPr>
                        <a:t>Apprentissages concernés</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180000" lvl="0" indent="-180000" algn="just" defTabSz="914400" rtl="0" eaLnBrk="1" latinLnBrk="0" hangingPunct="1">
                        <a:lnSpc>
                          <a:spcPct val="100000"/>
                        </a:lnSpc>
                        <a:spcBef>
                          <a:spcPts val="300"/>
                        </a:spcBef>
                        <a:spcAft>
                          <a:spcPts val="0"/>
                        </a:spcAft>
                        <a:buFont typeface="Lucida Sans" panose="020B0602030504020204" pitchFamily="34" charset="0"/>
                        <a:buChar char="-"/>
                      </a:pPr>
                      <a:r>
                        <a:rPr lang="fr-FR" sz="900" kern="1200" dirty="0">
                          <a:effectLst/>
                        </a:rPr>
                        <a:t>Appréhender les espaces de la bibliothèque (visite physique de la BU) ;</a:t>
                      </a:r>
                    </a:p>
                    <a:p>
                      <a:pPr marL="180000" lvl="0" indent="-180000" algn="just" defTabSz="914400" rtl="0" eaLnBrk="1" latinLnBrk="0" hangingPunct="1">
                        <a:lnSpc>
                          <a:spcPct val="100000"/>
                        </a:lnSpc>
                        <a:spcBef>
                          <a:spcPts val="300"/>
                        </a:spcBef>
                        <a:spcAft>
                          <a:spcPts val="0"/>
                        </a:spcAft>
                        <a:buFont typeface="Lucida Sans" panose="020B0602030504020204" pitchFamily="34" charset="0"/>
                        <a:buChar char="-"/>
                      </a:pPr>
                      <a:r>
                        <a:rPr lang="fr-FR" sz="900" kern="1200" dirty="0">
                          <a:effectLst/>
                        </a:rPr>
                        <a:t>Connaître les différents services disponibles (navigation sur le site des bibliothèques…) ;</a:t>
                      </a:r>
                    </a:p>
                    <a:p>
                      <a:pPr marL="180000" lvl="0" indent="-180000" algn="just" defTabSz="914400" rtl="0" eaLnBrk="1" latinLnBrk="0" hangingPunct="1">
                        <a:lnSpc>
                          <a:spcPct val="100000"/>
                        </a:lnSpc>
                        <a:spcBef>
                          <a:spcPts val="300"/>
                        </a:spcBef>
                        <a:spcAft>
                          <a:spcPts val="0"/>
                        </a:spcAft>
                        <a:buFont typeface="Lucida Sans" panose="020B0602030504020204" pitchFamily="34" charset="0"/>
                        <a:buChar char="-"/>
                      </a:pPr>
                      <a:r>
                        <a:rPr lang="fr-FR" sz="900" kern="1200" dirty="0">
                          <a:effectLst/>
                        </a:rPr>
                        <a:t>Savoir utiliser un catalogue de bibliothèque pour localiser les documents ;</a:t>
                      </a:r>
                    </a:p>
                    <a:p>
                      <a:pPr marL="180000" lvl="0" indent="-180000" algn="just" defTabSz="914400" rtl="0" eaLnBrk="1" latinLnBrk="0" hangingPunct="1">
                        <a:lnSpc>
                          <a:spcPct val="100000"/>
                        </a:lnSpc>
                        <a:spcBef>
                          <a:spcPts val="300"/>
                        </a:spcBef>
                        <a:spcAft>
                          <a:spcPts val="0"/>
                        </a:spcAft>
                        <a:buFont typeface="Lucida Sans" panose="020B0602030504020204" pitchFamily="34" charset="0"/>
                        <a:buChar char="-"/>
                      </a:pPr>
                      <a:r>
                        <a:rPr lang="fr-FR" sz="900" kern="1200" dirty="0">
                          <a:effectLst/>
                        </a:rPr>
                        <a:t>Se familiariser avec le classement thématique de la documentation ;</a:t>
                      </a:r>
                    </a:p>
                    <a:p>
                      <a:pPr marL="180000" lvl="0" indent="-180000" algn="just" defTabSz="914400" rtl="0" eaLnBrk="1" latinLnBrk="0" hangingPunct="1">
                        <a:lnSpc>
                          <a:spcPct val="100000"/>
                        </a:lnSpc>
                        <a:spcBef>
                          <a:spcPts val="300"/>
                        </a:spcBef>
                        <a:spcAft>
                          <a:spcPts val="0"/>
                        </a:spcAft>
                        <a:buFont typeface="Lucida Sans" panose="020B0602030504020204" pitchFamily="34" charset="0"/>
                        <a:buChar char="-"/>
                      </a:pPr>
                      <a:r>
                        <a:rPr lang="fr-FR" sz="900" kern="1200" dirty="0">
                          <a:effectLst/>
                        </a:rPr>
                        <a:t>Distinguer le contenu accessible sur place (documentation physique) et à distance (documentation numérique) ;</a:t>
                      </a:r>
                    </a:p>
                    <a:p>
                      <a:pPr marL="180000" lvl="0" indent="-180000" algn="just" defTabSz="914400" rtl="0" eaLnBrk="1" latinLnBrk="0" hangingPunct="1">
                        <a:lnSpc>
                          <a:spcPct val="100000"/>
                        </a:lnSpc>
                        <a:spcBef>
                          <a:spcPts val="300"/>
                        </a:spcBef>
                        <a:spcAft>
                          <a:spcPts val="0"/>
                        </a:spcAft>
                        <a:buFont typeface="Lucida Sans" panose="020B0602030504020204" pitchFamily="34" charset="0"/>
                        <a:buChar char="-"/>
                      </a:pPr>
                      <a:r>
                        <a:rPr lang="fr-FR" sz="900" kern="1200" dirty="0">
                          <a:effectLst/>
                        </a:rPr>
                        <a:t>Identifier le personnel comme interlocuteur privilégié.</a:t>
                      </a:r>
                      <a:endParaRPr lang="fr-FR" sz="900" kern="1200" dirty="0">
                        <a:solidFill>
                          <a:schemeClr val="dk1"/>
                        </a:solidFill>
                        <a:effectLst/>
                        <a:latin typeface="+mn-lt"/>
                        <a:ea typeface="+mn-ea"/>
                        <a:cs typeface="+mn-cs"/>
                      </a:endParaRP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041645">
                <a:tc>
                  <a:txBody>
                    <a:bodyPr/>
                    <a:lstStyle/>
                    <a:p>
                      <a:pPr marL="0" algn="l" defTabSz="914400" rtl="0" eaLnBrk="1" latinLnBrk="0" hangingPunct="1">
                        <a:lnSpc>
                          <a:spcPct val="100000"/>
                        </a:lnSpc>
                        <a:spcBef>
                          <a:spcPts val="0"/>
                        </a:spcBef>
                        <a:spcAft>
                          <a:spcPts val="0"/>
                        </a:spcAft>
                      </a:pPr>
                      <a:r>
                        <a:rPr lang="fr-FR" sz="900" kern="1200" dirty="0">
                          <a:effectLst/>
                        </a:rPr>
                        <a:t>Modalités de la séance </a:t>
                      </a:r>
                      <a:endParaRPr lang="fr-FR" sz="900" b="1" kern="1200" dirty="0">
                        <a:solidFill>
                          <a:schemeClr val="lt1"/>
                        </a:solidFill>
                        <a:effectLst/>
                        <a:latin typeface="+mn-lt"/>
                        <a:ea typeface="+mn-ea"/>
                        <a:cs typeface="+mn-cs"/>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180000" lvl="0" indent="-180000" algn="just" defTabSz="914400" rtl="0" eaLnBrk="1" latinLnBrk="0" hangingPunct="1">
                        <a:lnSpc>
                          <a:spcPct val="100000"/>
                        </a:lnSpc>
                        <a:spcBef>
                          <a:spcPts val="300"/>
                        </a:spcBef>
                        <a:spcAft>
                          <a:spcPts val="0"/>
                        </a:spcAft>
                        <a:buFont typeface="Lucida Sans" panose="020B0602030504020204" pitchFamily="34" charset="0"/>
                        <a:buChar char="-"/>
                      </a:pPr>
                      <a:r>
                        <a:rPr lang="fr-FR" sz="900" kern="1200" dirty="0">
                          <a:effectLst/>
                        </a:rPr>
                        <a:t>Durée : 1 heure</a:t>
                      </a:r>
                    </a:p>
                    <a:p>
                      <a:pPr marL="637200" lvl="1" indent="-180000" algn="just" defTabSz="914400" rtl="0" eaLnBrk="1" latinLnBrk="0" hangingPunct="1">
                        <a:lnSpc>
                          <a:spcPct val="100000"/>
                        </a:lnSpc>
                        <a:spcBef>
                          <a:spcPts val="300"/>
                        </a:spcBef>
                        <a:spcAft>
                          <a:spcPts val="0"/>
                        </a:spcAft>
                        <a:buFont typeface="Courier New" panose="02070309020205020404" pitchFamily="49" charset="0"/>
                        <a:buChar char="o"/>
                      </a:pPr>
                      <a:r>
                        <a:rPr lang="fr-FR" sz="900" kern="1200" dirty="0">
                          <a:effectLst/>
                        </a:rPr>
                        <a:t>Formation théorique avec présentation par le formateur des apprentissages concernés : 30mn : à moduler en fonction du niveau ;</a:t>
                      </a:r>
                    </a:p>
                    <a:p>
                      <a:pPr marL="637200" lvl="1" indent="-180000" algn="just" defTabSz="914400" rtl="0" eaLnBrk="1" latinLnBrk="0" hangingPunct="1">
                        <a:lnSpc>
                          <a:spcPct val="100000"/>
                        </a:lnSpc>
                        <a:spcBef>
                          <a:spcPts val="300"/>
                        </a:spcBef>
                        <a:spcAft>
                          <a:spcPts val="0"/>
                        </a:spcAft>
                        <a:buFont typeface="Courier New" panose="02070309020205020404" pitchFamily="49" charset="0"/>
                        <a:buChar char="o"/>
                      </a:pPr>
                      <a:r>
                        <a:rPr lang="fr-FR" sz="900" kern="1200" dirty="0">
                          <a:effectLst/>
                        </a:rPr>
                        <a:t>Apprentissage pratique avec mise en application et travaux étudiants : 30mn : à moduler en fonction du niveau</a:t>
                      </a:r>
                    </a:p>
                    <a:p>
                      <a:pPr marL="180000" marR="0" lvl="0" indent="-180000" algn="just" defTabSz="914400" rtl="0" eaLnBrk="1" fontAlgn="auto" latinLnBrk="0" hangingPunct="1">
                        <a:lnSpc>
                          <a:spcPct val="100000"/>
                        </a:lnSpc>
                        <a:spcBef>
                          <a:spcPts val="0"/>
                        </a:spcBef>
                        <a:spcAft>
                          <a:spcPts val="0"/>
                        </a:spcAft>
                        <a:buClrTx/>
                        <a:buSzTx/>
                        <a:buFont typeface="Lucida Sans" panose="020B0602030504020204" pitchFamily="34" charset="0"/>
                        <a:buChar char="-"/>
                        <a:tabLst/>
                        <a:defRPr/>
                      </a:pPr>
                      <a:r>
                        <a:rPr lang="fr-FR" sz="900" kern="1200" dirty="0">
                          <a:solidFill>
                            <a:schemeClr val="dk1"/>
                          </a:solidFill>
                          <a:effectLst/>
                          <a:latin typeface="+mn-lt"/>
                          <a:ea typeface="+mn-ea"/>
                          <a:cs typeface="+mn-cs"/>
                        </a:rPr>
                        <a:t>Intervenant : Bibliothécaire + enseignant </a:t>
                      </a: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384926230"/>
                  </a:ext>
                </a:extLst>
              </a:tr>
            </a:tbl>
          </a:graphicData>
        </a:graphic>
      </p:graphicFrame>
    </p:spTree>
    <p:extLst>
      <p:ext uri="{BB962C8B-B14F-4D97-AF65-F5344CB8AC3E}">
        <p14:creationId xmlns:p14="http://schemas.microsoft.com/office/powerpoint/2010/main" val="2221915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Contenus des apprentissages - Module 2</a:t>
            </a:r>
          </a:p>
        </p:txBody>
      </p:sp>
      <p:graphicFrame>
        <p:nvGraphicFramePr>
          <p:cNvPr id="11" name="Espace réservé du contenu 10"/>
          <p:cNvGraphicFramePr>
            <a:graphicFrameLocks noGrp="1"/>
          </p:cNvGraphicFramePr>
          <p:nvPr>
            <p:ph idx="1"/>
            <p:extLst>
              <p:ext uri="{D42A27DB-BD31-4B8C-83A1-F6EECF244321}">
                <p14:modId xmlns:p14="http://schemas.microsoft.com/office/powerpoint/2010/main" val="1419354329"/>
              </p:ext>
            </p:extLst>
          </p:nvPr>
        </p:nvGraphicFramePr>
        <p:xfrm>
          <a:off x="289172" y="1049137"/>
          <a:ext cx="8542213" cy="1556903"/>
        </p:xfrm>
        <a:graphic>
          <a:graphicData uri="http://schemas.openxmlformats.org/drawingml/2006/table">
            <a:tbl>
              <a:tblPr firstRow="1" firstCol="1" bandRow="1">
                <a:tableStyleId>{00A15C55-8517-42AA-B614-E9B94910E393}</a:tableStyleId>
              </a:tblPr>
              <a:tblGrid>
                <a:gridCol w="1190493">
                  <a:extLst>
                    <a:ext uri="{9D8B030D-6E8A-4147-A177-3AD203B41FA5}">
                      <a16:colId xmlns:a16="http://schemas.microsoft.com/office/drawing/2014/main" val="20000"/>
                    </a:ext>
                  </a:extLst>
                </a:gridCol>
                <a:gridCol w="7351720">
                  <a:extLst>
                    <a:ext uri="{9D8B030D-6E8A-4147-A177-3AD203B41FA5}">
                      <a16:colId xmlns:a16="http://schemas.microsoft.com/office/drawing/2014/main" val="20001"/>
                    </a:ext>
                  </a:extLst>
                </a:gridCol>
              </a:tblGrid>
              <a:tr h="247720">
                <a:tc gridSpan="2">
                  <a:txBody>
                    <a:bodyPr/>
                    <a:lstStyle/>
                    <a:p>
                      <a:pPr marL="0" marR="0" lvl="0" indent="0" algn="ctr" defTabSz="914400" rtl="0" eaLnBrk="1" fontAlgn="auto" latinLnBrk="0" hangingPunct="1">
                        <a:lnSpc>
                          <a:spcPct val="107000"/>
                        </a:lnSpc>
                        <a:spcBef>
                          <a:spcPts val="300"/>
                        </a:spcBef>
                        <a:spcAft>
                          <a:spcPts val="300"/>
                        </a:spcAft>
                        <a:buClrTx/>
                        <a:buSzTx/>
                        <a:buFontTx/>
                        <a:buNone/>
                        <a:tabLst/>
                        <a:defRPr/>
                      </a:pPr>
                      <a:r>
                        <a:rPr lang="fr-FR" sz="1000" dirty="0">
                          <a:effectLst/>
                        </a:rPr>
                        <a:t>Objectif 1 : </a:t>
                      </a:r>
                      <a:r>
                        <a:rPr lang="fr-FR" sz="1000" dirty="0">
                          <a:effectLst/>
                          <a:latin typeface="Lucida Sans" panose="020B0602030504020204" pitchFamily="34" charset="0"/>
                          <a:ea typeface="Calibri" panose="020F0502020204030204" pitchFamily="34" charset="0"/>
                          <a:cs typeface="Times New Roman" panose="02020603050405020304" pitchFamily="18" charset="0"/>
                        </a:rPr>
                        <a:t>Circonscrire le périmètre de sa recherche documentaire</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pPr algn="just">
                        <a:lnSpc>
                          <a:spcPct val="107000"/>
                        </a:lnSpc>
                        <a:spcBef>
                          <a:spcPts val="720"/>
                        </a:spcBef>
                        <a:spcAft>
                          <a:spcPts val="720"/>
                        </a:spcAft>
                      </a:pP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623383">
                <a:tc>
                  <a:txBody>
                    <a:bodyPr/>
                    <a:lstStyle/>
                    <a:p>
                      <a:pPr algn="just">
                        <a:lnSpc>
                          <a:spcPct val="107000"/>
                        </a:lnSpc>
                        <a:spcBef>
                          <a:spcPts val="300"/>
                        </a:spcBef>
                        <a:spcAft>
                          <a:spcPts val="300"/>
                        </a:spcAft>
                      </a:pPr>
                      <a:r>
                        <a:rPr lang="fr-FR" sz="900" dirty="0">
                          <a:effectLst/>
                        </a:rPr>
                        <a:t>Apprentissages concernés</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180000" lvl="0" indent="-180000" algn="just" defTabSz="914400" rtl="0" eaLnBrk="1" latinLnBrk="0" hangingPunct="1">
                        <a:lnSpc>
                          <a:spcPct val="100000"/>
                        </a:lnSpc>
                        <a:spcAft>
                          <a:spcPts val="0"/>
                        </a:spcAft>
                        <a:buFont typeface="Lucida Sans" panose="020B0602030504020204" pitchFamily="34" charset="0"/>
                        <a:buChar char="-"/>
                      </a:pPr>
                      <a:r>
                        <a:rPr lang="fr-FR" sz="900" kern="1200" dirty="0">
                          <a:solidFill>
                            <a:schemeClr val="dk1"/>
                          </a:solidFill>
                          <a:effectLst/>
                          <a:latin typeface="+mn-lt"/>
                          <a:ea typeface="+mn-ea"/>
                          <a:cs typeface="+mn-cs"/>
                        </a:rPr>
                        <a:t>Utiliser la méthode QQOQCCP (Qui, Quoi, Où, Quand, Combien, Comment, Pourquoi) ;</a:t>
                      </a:r>
                    </a:p>
                    <a:p>
                      <a:pPr marL="180000" lvl="0" indent="-180000" algn="just" defTabSz="914400" rtl="0" eaLnBrk="1" latinLnBrk="0" hangingPunct="1">
                        <a:lnSpc>
                          <a:spcPct val="100000"/>
                        </a:lnSpc>
                        <a:spcAft>
                          <a:spcPts val="0"/>
                        </a:spcAft>
                        <a:buFont typeface="Lucida Sans" panose="020B0602030504020204" pitchFamily="34" charset="0"/>
                        <a:buChar char="-"/>
                      </a:pPr>
                      <a:r>
                        <a:rPr lang="fr-FR" sz="900" kern="1200" dirty="0">
                          <a:solidFill>
                            <a:schemeClr val="dk1"/>
                          </a:solidFill>
                          <a:effectLst/>
                          <a:latin typeface="+mn-lt"/>
                          <a:ea typeface="+mn-ea"/>
                          <a:cs typeface="+mn-cs"/>
                        </a:rPr>
                        <a:t>Savoir différencier les types de documents : livres, revues, chapitres, articles… ;</a:t>
                      </a:r>
                    </a:p>
                    <a:p>
                      <a:pPr marL="180000" lvl="0" indent="-180000" algn="just" defTabSz="914400" rtl="0" eaLnBrk="1" latinLnBrk="0" hangingPunct="1">
                        <a:lnSpc>
                          <a:spcPct val="100000"/>
                        </a:lnSpc>
                        <a:spcAft>
                          <a:spcPts val="0"/>
                        </a:spcAft>
                        <a:buFont typeface="Lucida Sans" panose="020B0602030504020204" pitchFamily="34" charset="0"/>
                        <a:buChar char="-"/>
                      </a:pPr>
                      <a:r>
                        <a:rPr lang="fr-FR" sz="900" kern="1200" dirty="0">
                          <a:solidFill>
                            <a:schemeClr val="dk1"/>
                          </a:solidFill>
                          <a:effectLst/>
                          <a:latin typeface="+mn-lt"/>
                          <a:ea typeface="+mn-ea"/>
                          <a:cs typeface="+mn-cs"/>
                        </a:rPr>
                        <a:t>Identifier la documentation la plus adaptée (du plus généraliste au plus spécialisé) ;</a:t>
                      </a:r>
                    </a:p>
                    <a:p>
                      <a:pPr marL="180000" lvl="0" indent="-180000" algn="just" defTabSz="914400" rtl="0" eaLnBrk="1" latinLnBrk="0" hangingPunct="1">
                        <a:lnSpc>
                          <a:spcPct val="100000"/>
                        </a:lnSpc>
                        <a:spcAft>
                          <a:spcPts val="0"/>
                        </a:spcAft>
                        <a:buFont typeface="Lucida Sans" panose="020B0602030504020204" pitchFamily="34" charset="0"/>
                        <a:buChar char="-"/>
                      </a:pPr>
                      <a:r>
                        <a:rPr lang="fr-FR" sz="900" kern="1200" dirty="0">
                          <a:solidFill>
                            <a:schemeClr val="dk1"/>
                          </a:solidFill>
                          <a:effectLst/>
                          <a:latin typeface="+mn-lt"/>
                          <a:ea typeface="+mn-ea"/>
                          <a:cs typeface="+mn-cs"/>
                        </a:rPr>
                        <a:t>Savoir différencier les niveaux de contenus : grand public, vulgarisation, recherche.</a:t>
                      </a: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623383">
                <a:tc>
                  <a:txBody>
                    <a:bodyPr/>
                    <a:lstStyle/>
                    <a:p>
                      <a:pPr algn="l">
                        <a:spcAft>
                          <a:spcPts val="0"/>
                        </a:spcAft>
                      </a:pPr>
                      <a:r>
                        <a:rPr lang="fr-FR" sz="900" dirty="0">
                          <a:effectLst/>
                        </a:rPr>
                        <a:t>Modalités de la séance </a:t>
                      </a:r>
                      <a:endParaRPr lang="fr-FR" sz="900" dirty="0">
                        <a:effectLst/>
                        <a:latin typeface="Calibri" panose="020F050202020403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180000" lvl="0" indent="-180000" algn="just" defTabSz="914400" rtl="0" eaLnBrk="1" latinLnBrk="0" hangingPunct="1">
                        <a:lnSpc>
                          <a:spcPct val="100000"/>
                        </a:lnSpc>
                        <a:spcAft>
                          <a:spcPts val="0"/>
                        </a:spcAft>
                        <a:buFont typeface="Lucida Sans" panose="020B0602030504020204" pitchFamily="34" charset="0"/>
                        <a:buChar char="-"/>
                      </a:pPr>
                      <a:r>
                        <a:rPr lang="fr-FR" sz="900" kern="1200" dirty="0">
                          <a:solidFill>
                            <a:schemeClr val="dk1"/>
                          </a:solidFill>
                          <a:effectLst/>
                          <a:latin typeface="+mn-lt"/>
                          <a:ea typeface="+mn-ea"/>
                          <a:cs typeface="+mn-cs"/>
                        </a:rPr>
                        <a:t>Durée : 30 mn à 1heure</a:t>
                      </a:r>
                      <a:r>
                        <a:rPr lang="fr-FR" sz="900" kern="1200" baseline="0" dirty="0">
                          <a:solidFill>
                            <a:schemeClr val="dk1"/>
                          </a:solidFill>
                          <a:effectLst/>
                          <a:latin typeface="+mn-lt"/>
                          <a:ea typeface="+mn-ea"/>
                          <a:cs typeface="+mn-cs"/>
                        </a:rPr>
                        <a:t> : </a:t>
                      </a:r>
                      <a:endParaRPr lang="fr-FR" sz="900" kern="1200" dirty="0">
                        <a:solidFill>
                          <a:schemeClr val="dk1"/>
                        </a:solidFill>
                        <a:effectLst/>
                        <a:latin typeface="+mn-lt"/>
                        <a:ea typeface="+mn-ea"/>
                        <a:cs typeface="+mn-cs"/>
                      </a:endParaRPr>
                    </a:p>
                    <a:p>
                      <a:pPr marL="637200" lvl="1" indent="-180000" algn="just" defTabSz="914400" rtl="0" eaLnBrk="1" latinLnBrk="0" hangingPunct="1">
                        <a:lnSpc>
                          <a:spcPct val="100000"/>
                        </a:lnSpc>
                        <a:spcAft>
                          <a:spcPts val="0"/>
                        </a:spcAft>
                        <a:buFont typeface="Courier New" panose="02070309020205020404" pitchFamily="49" charset="0"/>
                        <a:buChar char="o"/>
                      </a:pPr>
                      <a:r>
                        <a:rPr lang="fr-FR" sz="900" kern="1200" dirty="0">
                          <a:solidFill>
                            <a:schemeClr val="dk1"/>
                          </a:solidFill>
                          <a:effectLst/>
                          <a:latin typeface="+mn-lt"/>
                          <a:ea typeface="+mn-ea"/>
                          <a:cs typeface="+mn-cs"/>
                        </a:rPr>
                        <a:t>Formation théorique avec présentation par le formateur des apprentissages concernés : 15mn à 30mn en fonction du niveau. </a:t>
                      </a:r>
                    </a:p>
                    <a:p>
                      <a:pPr marL="637200" lvl="1" indent="-180000" algn="just" defTabSz="914400" rtl="0" eaLnBrk="1" latinLnBrk="0" hangingPunct="1">
                        <a:lnSpc>
                          <a:spcPct val="100000"/>
                        </a:lnSpc>
                        <a:spcAft>
                          <a:spcPts val="0"/>
                        </a:spcAft>
                        <a:buFont typeface="Courier New" panose="02070309020205020404" pitchFamily="49" charset="0"/>
                        <a:buChar char="o"/>
                      </a:pPr>
                      <a:r>
                        <a:rPr lang="fr-FR" sz="900" kern="1200" dirty="0">
                          <a:solidFill>
                            <a:schemeClr val="dk1"/>
                          </a:solidFill>
                          <a:effectLst/>
                          <a:latin typeface="+mn-lt"/>
                          <a:ea typeface="+mn-ea"/>
                          <a:cs typeface="+mn-cs"/>
                        </a:rPr>
                        <a:t>Apprentissage pratique avec mise en application et travaux étudiants : 15mn à 30mn en fonction du niveau.</a:t>
                      </a:r>
                    </a:p>
                    <a:p>
                      <a:pPr marL="180000" marR="0" lvl="0" indent="-180000" algn="just" defTabSz="914400" rtl="0" eaLnBrk="1" fontAlgn="auto" latinLnBrk="0" hangingPunct="1">
                        <a:lnSpc>
                          <a:spcPct val="100000"/>
                        </a:lnSpc>
                        <a:spcBef>
                          <a:spcPts val="0"/>
                        </a:spcBef>
                        <a:spcAft>
                          <a:spcPts val="0"/>
                        </a:spcAft>
                        <a:buClrTx/>
                        <a:buSzTx/>
                        <a:buFont typeface="Lucida Sans" panose="020B0602030504020204" pitchFamily="34" charset="0"/>
                        <a:buChar char="-"/>
                        <a:tabLst/>
                        <a:defRPr/>
                      </a:pPr>
                      <a:r>
                        <a:rPr lang="fr-FR" sz="900" dirty="0">
                          <a:effectLst/>
                        </a:rPr>
                        <a:t>Intervenant : Bibliothécaire</a:t>
                      </a:r>
                      <a:endParaRPr lang="fr-FR" sz="900" dirty="0">
                        <a:effectLst/>
                        <a:latin typeface="Calibri" panose="020F050202020403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841809754"/>
                  </a:ext>
                </a:extLst>
              </a:tr>
            </a:tbl>
          </a:graphicData>
        </a:graphic>
      </p:graphicFrame>
      <p:sp>
        <p:nvSpPr>
          <p:cNvPr id="4" name="Espace réservé de la date 3"/>
          <p:cNvSpPr>
            <a:spLocks noGrp="1"/>
          </p:cNvSpPr>
          <p:nvPr>
            <p:ph type="dt" sz="half" idx="10"/>
          </p:nvPr>
        </p:nvSpPr>
        <p:spPr/>
        <p:txBody>
          <a:bodyPr/>
          <a:lstStyle/>
          <a:p>
            <a:r>
              <a:rPr lang="fr-FR">
                <a:solidFill>
                  <a:srgbClr val="000000"/>
                </a:solidFill>
              </a:rPr>
              <a:t>décembre 2019</a:t>
            </a:r>
          </a:p>
        </p:txBody>
      </p:sp>
      <p:sp>
        <p:nvSpPr>
          <p:cNvPr id="5" name="Espace réservé du pied de page 4"/>
          <p:cNvSpPr>
            <a:spLocks noGrp="1"/>
          </p:cNvSpPr>
          <p:nvPr>
            <p:ph type="ftr" sz="quarter" idx="11"/>
          </p:nvPr>
        </p:nvSpPr>
        <p:spPr/>
        <p:txBody>
          <a:bodyPr/>
          <a:lstStyle/>
          <a:p>
            <a:r>
              <a:rPr lang="fr-FR">
                <a:solidFill>
                  <a:srgbClr val="000000"/>
                </a:solidFill>
              </a:rPr>
              <a:t>Compétence informationnelle </a:t>
            </a:r>
          </a:p>
        </p:txBody>
      </p:sp>
      <p:graphicFrame>
        <p:nvGraphicFramePr>
          <p:cNvPr id="12" name="Tableau 11"/>
          <p:cNvGraphicFramePr>
            <a:graphicFrameLocks noGrp="1"/>
          </p:cNvGraphicFramePr>
          <p:nvPr>
            <p:extLst>
              <p:ext uri="{D42A27DB-BD31-4B8C-83A1-F6EECF244321}">
                <p14:modId xmlns:p14="http://schemas.microsoft.com/office/powerpoint/2010/main" val="3151946525"/>
              </p:ext>
            </p:extLst>
          </p:nvPr>
        </p:nvGraphicFramePr>
        <p:xfrm>
          <a:off x="304802" y="2802150"/>
          <a:ext cx="8534398" cy="1410378"/>
        </p:xfrm>
        <a:graphic>
          <a:graphicData uri="http://schemas.openxmlformats.org/drawingml/2006/table">
            <a:tbl>
              <a:tblPr firstRow="1" firstCol="1" bandRow="1">
                <a:tableStyleId>{00A15C55-8517-42AA-B614-E9B94910E393}</a:tableStyleId>
              </a:tblPr>
              <a:tblGrid>
                <a:gridCol w="1149925">
                  <a:extLst>
                    <a:ext uri="{9D8B030D-6E8A-4147-A177-3AD203B41FA5}">
                      <a16:colId xmlns:a16="http://schemas.microsoft.com/office/drawing/2014/main" val="20000"/>
                    </a:ext>
                  </a:extLst>
                </a:gridCol>
                <a:gridCol w="7384473">
                  <a:extLst>
                    <a:ext uri="{9D8B030D-6E8A-4147-A177-3AD203B41FA5}">
                      <a16:colId xmlns:a16="http://schemas.microsoft.com/office/drawing/2014/main" val="20001"/>
                    </a:ext>
                  </a:extLst>
                </a:gridCol>
              </a:tblGrid>
              <a:tr h="217394">
                <a:tc gridSpan="2">
                  <a:txBody>
                    <a:bodyPr/>
                    <a:lstStyle/>
                    <a:p>
                      <a:pPr algn="ctr">
                        <a:lnSpc>
                          <a:spcPct val="107000"/>
                        </a:lnSpc>
                        <a:spcBef>
                          <a:spcPts val="300"/>
                        </a:spcBef>
                        <a:spcAft>
                          <a:spcPts val="300"/>
                        </a:spcAft>
                      </a:pPr>
                      <a:r>
                        <a:rPr lang="fr-FR" sz="900" dirty="0">
                          <a:effectLst/>
                        </a:rPr>
                        <a:t>Objectif 2 : </a:t>
                      </a:r>
                      <a:r>
                        <a:rPr lang="fr-FR" sz="1050" b="1" kern="1200" dirty="0">
                          <a:solidFill>
                            <a:schemeClr val="lt1"/>
                          </a:solidFill>
                          <a:effectLst/>
                          <a:latin typeface="+mn-lt"/>
                          <a:ea typeface="+mn-ea"/>
                          <a:cs typeface="+mn-cs"/>
                        </a:rPr>
                        <a:t>Sélectionner les outils documentaires appropriés en fonction du travail universitaire demandé</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pPr algn="just">
                        <a:lnSpc>
                          <a:spcPct val="107000"/>
                        </a:lnSpc>
                        <a:spcBef>
                          <a:spcPts val="300"/>
                        </a:spcBef>
                        <a:spcAft>
                          <a:spcPts val="300"/>
                        </a:spcAft>
                      </a:pP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596492">
                <a:tc>
                  <a:txBody>
                    <a:bodyPr/>
                    <a:lstStyle/>
                    <a:p>
                      <a:pPr algn="just">
                        <a:lnSpc>
                          <a:spcPct val="107000"/>
                        </a:lnSpc>
                        <a:spcBef>
                          <a:spcPts val="300"/>
                        </a:spcBef>
                        <a:spcAft>
                          <a:spcPts val="300"/>
                        </a:spcAft>
                      </a:pPr>
                      <a:r>
                        <a:rPr lang="fr-FR" sz="900" dirty="0">
                          <a:effectLst/>
                        </a:rPr>
                        <a:t>Apprentissages concernés</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180000" lvl="0" indent="-180000" algn="just" defTabSz="914400" rtl="0" eaLnBrk="1" latinLnBrk="0" hangingPunct="1">
                        <a:lnSpc>
                          <a:spcPct val="100000"/>
                        </a:lnSpc>
                        <a:spcAft>
                          <a:spcPts val="0"/>
                        </a:spcAft>
                        <a:buFont typeface="Lucida Sans" panose="020B0602030504020204" pitchFamily="34" charset="0"/>
                        <a:buChar char="-"/>
                      </a:pPr>
                      <a:r>
                        <a:rPr lang="fr-FR" sz="900" kern="1200" dirty="0">
                          <a:solidFill>
                            <a:schemeClr val="dk1"/>
                          </a:solidFill>
                          <a:effectLst/>
                          <a:latin typeface="+mn-lt"/>
                          <a:ea typeface="+mn-ea"/>
                          <a:cs typeface="+mn-cs"/>
                        </a:rPr>
                        <a:t>Identifier en amont les outils de recherche les plus adaptés : catalogues, bases de données dédiées, sites utiles… ;</a:t>
                      </a:r>
                    </a:p>
                    <a:p>
                      <a:pPr marL="180000" lvl="0" indent="-180000" algn="just" defTabSz="914400" rtl="0" eaLnBrk="1" latinLnBrk="0" hangingPunct="1">
                        <a:lnSpc>
                          <a:spcPct val="100000"/>
                        </a:lnSpc>
                        <a:spcAft>
                          <a:spcPts val="0"/>
                        </a:spcAft>
                        <a:buFont typeface="Lucida Sans" panose="020B0602030504020204" pitchFamily="34" charset="0"/>
                        <a:buChar char="-"/>
                      </a:pPr>
                      <a:r>
                        <a:rPr lang="fr-FR" sz="900" kern="1200" dirty="0">
                          <a:solidFill>
                            <a:schemeClr val="dk1"/>
                          </a:solidFill>
                          <a:effectLst/>
                          <a:latin typeface="+mn-lt"/>
                          <a:ea typeface="+mn-ea"/>
                          <a:cs typeface="+mn-cs"/>
                        </a:rPr>
                        <a:t>Optimiser son utilisation d’Athéna, le catalogue des bibliothèques (filtres de recherche…) ;</a:t>
                      </a:r>
                    </a:p>
                    <a:p>
                      <a:pPr marL="180000" lvl="0" indent="-180000" algn="just" defTabSz="914400" rtl="0" eaLnBrk="1" latinLnBrk="0" hangingPunct="1">
                        <a:lnSpc>
                          <a:spcPct val="100000"/>
                        </a:lnSpc>
                        <a:spcAft>
                          <a:spcPts val="0"/>
                        </a:spcAft>
                        <a:buFont typeface="Lucida Sans" panose="020B0602030504020204" pitchFamily="34" charset="0"/>
                        <a:buChar char="-"/>
                      </a:pPr>
                      <a:r>
                        <a:rPr lang="fr-FR" sz="900" kern="1200" dirty="0">
                          <a:solidFill>
                            <a:schemeClr val="dk1"/>
                          </a:solidFill>
                          <a:effectLst/>
                          <a:latin typeface="+mn-lt"/>
                          <a:ea typeface="+mn-ea"/>
                          <a:cs typeface="+mn-cs"/>
                        </a:rPr>
                        <a:t>Intégrer des éléments de syntaxe de recherche documentaire : troncature, guillemets…</a:t>
                      </a: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596492">
                <a:tc>
                  <a:txBody>
                    <a:bodyPr/>
                    <a:lstStyle/>
                    <a:p>
                      <a:pPr marL="0" algn="l" defTabSz="914400" rtl="0" eaLnBrk="1" latinLnBrk="0" hangingPunct="1">
                        <a:lnSpc>
                          <a:spcPct val="100000"/>
                        </a:lnSpc>
                        <a:spcBef>
                          <a:spcPts val="0"/>
                        </a:spcBef>
                        <a:spcAft>
                          <a:spcPts val="0"/>
                        </a:spcAft>
                      </a:pPr>
                      <a:r>
                        <a:rPr lang="fr-FR" sz="900" kern="1200" dirty="0">
                          <a:effectLst/>
                        </a:rPr>
                        <a:t>Modalités de la séance </a:t>
                      </a:r>
                      <a:endParaRPr lang="fr-FR" sz="900" b="1" kern="1200" dirty="0">
                        <a:solidFill>
                          <a:schemeClr val="lt1"/>
                        </a:solidFill>
                        <a:effectLst/>
                        <a:latin typeface="+mn-lt"/>
                        <a:ea typeface="+mn-ea"/>
                        <a:cs typeface="+mn-cs"/>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180000" lvl="0" indent="-180000" algn="just" defTabSz="914400" rtl="0" eaLnBrk="1" latinLnBrk="0" hangingPunct="1">
                        <a:lnSpc>
                          <a:spcPct val="100000"/>
                        </a:lnSpc>
                        <a:spcAft>
                          <a:spcPts val="0"/>
                        </a:spcAft>
                        <a:buFont typeface="Lucida Sans" panose="020B0602030504020204" pitchFamily="34" charset="0"/>
                        <a:buChar char="-"/>
                      </a:pPr>
                      <a:r>
                        <a:rPr lang="fr-FR" sz="900" kern="1200" dirty="0">
                          <a:solidFill>
                            <a:schemeClr val="dk1"/>
                          </a:solidFill>
                          <a:effectLst/>
                          <a:latin typeface="+mn-lt"/>
                          <a:ea typeface="+mn-ea"/>
                          <a:cs typeface="+mn-cs"/>
                        </a:rPr>
                        <a:t>Durée : </a:t>
                      </a:r>
                      <a:r>
                        <a:rPr lang="fr-FR" sz="900" dirty="0">
                          <a:effectLst/>
                        </a:rPr>
                        <a:t>30 minutes à 1 heure : </a:t>
                      </a:r>
                      <a:endParaRPr lang="fr-FR" sz="900" kern="1200" dirty="0">
                        <a:solidFill>
                          <a:schemeClr val="dk1"/>
                        </a:solidFill>
                        <a:effectLst/>
                        <a:latin typeface="+mn-lt"/>
                        <a:ea typeface="+mn-ea"/>
                        <a:cs typeface="+mn-cs"/>
                      </a:endParaRPr>
                    </a:p>
                    <a:p>
                      <a:pPr marL="637200" lvl="1" indent="-180000" algn="just" defTabSz="914400" rtl="0" eaLnBrk="1" latinLnBrk="0" hangingPunct="1">
                        <a:lnSpc>
                          <a:spcPct val="100000"/>
                        </a:lnSpc>
                        <a:spcAft>
                          <a:spcPts val="0"/>
                        </a:spcAft>
                        <a:buFont typeface="Courier New" panose="02070309020205020404" pitchFamily="49" charset="0"/>
                        <a:buChar char="o"/>
                      </a:pPr>
                      <a:r>
                        <a:rPr lang="fr-FR" sz="900" kern="1200" dirty="0">
                          <a:solidFill>
                            <a:schemeClr val="dk1"/>
                          </a:solidFill>
                          <a:effectLst/>
                          <a:latin typeface="+mn-lt"/>
                          <a:ea typeface="+mn-ea"/>
                          <a:cs typeface="+mn-cs"/>
                        </a:rPr>
                        <a:t>Formation théorique : 15mn à 30mn en fonction du niveau. </a:t>
                      </a:r>
                    </a:p>
                    <a:p>
                      <a:pPr marL="637200" lvl="1" indent="-180000" algn="just" defTabSz="914400" rtl="0" eaLnBrk="1" latinLnBrk="0" hangingPunct="1">
                        <a:lnSpc>
                          <a:spcPct val="100000"/>
                        </a:lnSpc>
                        <a:spcAft>
                          <a:spcPts val="0"/>
                        </a:spcAft>
                        <a:buFont typeface="Courier New" panose="02070309020205020404" pitchFamily="49" charset="0"/>
                        <a:buChar char="o"/>
                      </a:pPr>
                      <a:r>
                        <a:rPr lang="fr-FR" sz="900" kern="1200" dirty="0">
                          <a:solidFill>
                            <a:schemeClr val="dk1"/>
                          </a:solidFill>
                          <a:effectLst/>
                          <a:latin typeface="+mn-lt"/>
                          <a:ea typeface="+mn-ea"/>
                          <a:cs typeface="+mn-cs"/>
                        </a:rPr>
                        <a:t>Apprentissage pratique avec mise en application et travaux étudiants : 15mn à 30mn en fonction du niveau.</a:t>
                      </a:r>
                    </a:p>
                    <a:p>
                      <a:pPr marL="180000" marR="0" lvl="0" indent="-180000" algn="just" defTabSz="914400" rtl="0" eaLnBrk="1" fontAlgn="auto" latinLnBrk="0" hangingPunct="1">
                        <a:lnSpc>
                          <a:spcPct val="100000"/>
                        </a:lnSpc>
                        <a:spcBef>
                          <a:spcPts val="0"/>
                        </a:spcBef>
                        <a:spcAft>
                          <a:spcPts val="0"/>
                        </a:spcAft>
                        <a:buClrTx/>
                        <a:buSzTx/>
                        <a:buFont typeface="Lucida Sans" panose="020B0602030504020204" pitchFamily="34" charset="0"/>
                        <a:buChar char="-"/>
                        <a:tabLst/>
                        <a:defRPr/>
                      </a:pPr>
                      <a:r>
                        <a:rPr lang="fr-FR" sz="900" kern="1200" dirty="0">
                          <a:solidFill>
                            <a:schemeClr val="dk1"/>
                          </a:solidFill>
                          <a:effectLst/>
                          <a:latin typeface="+mn-lt"/>
                          <a:ea typeface="+mn-ea"/>
                          <a:cs typeface="+mn-cs"/>
                        </a:rPr>
                        <a:t>30 minutes à 1 heure + enseignant</a:t>
                      </a:r>
                      <a:r>
                        <a:rPr lang="fr-FR" sz="900" kern="1200" baseline="0" dirty="0">
                          <a:solidFill>
                            <a:schemeClr val="dk1"/>
                          </a:solidFill>
                          <a:effectLst/>
                          <a:latin typeface="+mn-lt"/>
                          <a:ea typeface="+mn-ea"/>
                          <a:cs typeface="+mn-cs"/>
                        </a:rPr>
                        <a:t> </a:t>
                      </a:r>
                      <a:endParaRPr lang="fr-FR" sz="900" kern="1200" dirty="0">
                        <a:solidFill>
                          <a:schemeClr val="dk1"/>
                        </a:solidFill>
                        <a:effectLst/>
                        <a:latin typeface="+mn-lt"/>
                        <a:ea typeface="+mn-ea"/>
                        <a:cs typeface="+mn-cs"/>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421169576"/>
                  </a:ext>
                </a:extLst>
              </a:tr>
            </a:tbl>
          </a:graphicData>
        </a:graphic>
      </p:graphicFrame>
      <p:graphicFrame>
        <p:nvGraphicFramePr>
          <p:cNvPr id="13" name="Tableau 12"/>
          <p:cNvGraphicFramePr>
            <a:graphicFrameLocks noGrp="1"/>
          </p:cNvGraphicFramePr>
          <p:nvPr>
            <p:extLst>
              <p:ext uri="{D42A27DB-BD31-4B8C-83A1-F6EECF244321}">
                <p14:modId xmlns:p14="http://schemas.microsoft.com/office/powerpoint/2010/main" val="2069507505"/>
              </p:ext>
            </p:extLst>
          </p:nvPr>
        </p:nvGraphicFramePr>
        <p:xfrm>
          <a:off x="289172" y="4519286"/>
          <a:ext cx="8550028" cy="1522286"/>
        </p:xfrm>
        <a:graphic>
          <a:graphicData uri="http://schemas.openxmlformats.org/drawingml/2006/table">
            <a:tbl>
              <a:tblPr firstRow="1" firstCol="1" bandRow="1">
                <a:tableStyleId>{00A15C55-8517-42AA-B614-E9B94910E393}</a:tableStyleId>
              </a:tblPr>
              <a:tblGrid>
                <a:gridCol w="1165555">
                  <a:extLst>
                    <a:ext uri="{9D8B030D-6E8A-4147-A177-3AD203B41FA5}">
                      <a16:colId xmlns:a16="http://schemas.microsoft.com/office/drawing/2014/main" val="20000"/>
                    </a:ext>
                  </a:extLst>
                </a:gridCol>
                <a:gridCol w="7384473">
                  <a:extLst>
                    <a:ext uri="{9D8B030D-6E8A-4147-A177-3AD203B41FA5}">
                      <a16:colId xmlns:a16="http://schemas.microsoft.com/office/drawing/2014/main" val="20001"/>
                    </a:ext>
                  </a:extLst>
                </a:gridCol>
              </a:tblGrid>
              <a:tr h="225500">
                <a:tc gridSpan="2">
                  <a:txBody>
                    <a:bodyPr/>
                    <a:lstStyle/>
                    <a:p>
                      <a:pPr marL="0" marR="0" lvl="0" indent="0" algn="ctr" defTabSz="914400" rtl="0" eaLnBrk="1" fontAlgn="auto" latinLnBrk="0" hangingPunct="1">
                        <a:lnSpc>
                          <a:spcPct val="107000"/>
                        </a:lnSpc>
                        <a:spcBef>
                          <a:spcPts val="300"/>
                        </a:spcBef>
                        <a:spcAft>
                          <a:spcPts val="300"/>
                        </a:spcAft>
                        <a:buClrTx/>
                        <a:buSzTx/>
                        <a:buFontTx/>
                        <a:buNone/>
                        <a:tabLst/>
                        <a:defRPr/>
                      </a:pPr>
                      <a:r>
                        <a:rPr lang="fr-FR" sz="1000" dirty="0">
                          <a:effectLst/>
                        </a:rPr>
                        <a:t>Objectif 3 : </a:t>
                      </a:r>
                      <a:r>
                        <a:rPr lang="fr-FR" sz="1000" b="1" kern="1200" dirty="0">
                          <a:solidFill>
                            <a:schemeClr val="lt1"/>
                          </a:solidFill>
                          <a:effectLst/>
                          <a:latin typeface="+mn-lt"/>
                          <a:ea typeface="+mn-ea"/>
                          <a:cs typeface="+mn-cs"/>
                        </a:rPr>
                        <a:t>Évaluer la pertinence d'une source documentaire</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pPr algn="just">
                        <a:lnSpc>
                          <a:spcPct val="107000"/>
                        </a:lnSpc>
                        <a:spcBef>
                          <a:spcPts val="300"/>
                        </a:spcBef>
                        <a:spcAft>
                          <a:spcPts val="300"/>
                        </a:spcAft>
                      </a:pP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648393">
                <a:tc>
                  <a:txBody>
                    <a:bodyPr/>
                    <a:lstStyle/>
                    <a:p>
                      <a:pPr algn="just">
                        <a:lnSpc>
                          <a:spcPct val="107000"/>
                        </a:lnSpc>
                        <a:spcBef>
                          <a:spcPts val="300"/>
                        </a:spcBef>
                        <a:spcAft>
                          <a:spcPts val="300"/>
                        </a:spcAft>
                      </a:pPr>
                      <a:r>
                        <a:rPr lang="fr-FR" sz="900" dirty="0">
                          <a:effectLst/>
                        </a:rPr>
                        <a:t>Apprentissages concernés</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180000" lvl="0" indent="-180000" algn="just" defTabSz="914400" rtl="0" eaLnBrk="1" latinLnBrk="0" hangingPunct="1">
                        <a:lnSpc>
                          <a:spcPct val="100000"/>
                        </a:lnSpc>
                        <a:spcAft>
                          <a:spcPts val="0"/>
                        </a:spcAft>
                        <a:buFont typeface="Lucida Sans" panose="020B0602030504020204" pitchFamily="34" charset="0"/>
                        <a:buChar char="-"/>
                      </a:pPr>
                      <a:r>
                        <a:rPr lang="fr-FR" sz="900" kern="1200" dirty="0">
                          <a:solidFill>
                            <a:schemeClr val="dk1"/>
                          </a:solidFill>
                          <a:effectLst/>
                          <a:latin typeface="+mn-lt"/>
                          <a:ea typeface="+mn-ea"/>
                          <a:cs typeface="+mn-cs"/>
                        </a:rPr>
                        <a:t>Définir la fiabilité d’une source documentaire (auteur identifié, date, but de la publication) ;</a:t>
                      </a:r>
                    </a:p>
                    <a:p>
                      <a:pPr marL="180000" lvl="0" indent="-180000" algn="just" defTabSz="914400" rtl="0" eaLnBrk="1" latinLnBrk="0" hangingPunct="1">
                        <a:lnSpc>
                          <a:spcPct val="100000"/>
                        </a:lnSpc>
                        <a:spcAft>
                          <a:spcPts val="0"/>
                        </a:spcAft>
                        <a:buFont typeface="Lucida Sans" panose="020B0602030504020204" pitchFamily="34" charset="0"/>
                        <a:buChar char="-"/>
                      </a:pPr>
                      <a:r>
                        <a:rPr lang="fr-FR" sz="900" kern="1200" dirty="0">
                          <a:solidFill>
                            <a:schemeClr val="dk1"/>
                          </a:solidFill>
                          <a:effectLst/>
                          <a:latin typeface="+mn-lt"/>
                          <a:ea typeface="+mn-ea"/>
                          <a:cs typeface="+mn-cs"/>
                        </a:rPr>
                        <a:t>Savoir graduer la pertinence d’une information en fonction de sa source ((Wikipédia vs </a:t>
                      </a:r>
                      <a:r>
                        <a:rPr lang="fr-FR" sz="900" kern="1200" dirty="0" err="1">
                          <a:solidFill>
                            <a:schemeClr val="dk1"/>
                          </a:solidFill>
                          <a:effectLst/>
                          <a:latin typeface="+mn-lt"/>
                          <a:ea typeface="+mn-ea"/>
                          <a:cs typeface="+mn-cs"/>
                        </a:rPr>
                        <a:t>Universalis</a:t>
                      </a:r>
                      <a:r>
                        <a:rPr lang="fr-FR" sz="900" kern="1200" dirty="0">
                          <a:solidFill>
                            <a:schemeClr val="dk1"/>
                          </a:solidFill>
                          <a:effectLst/>
                          <a:latin typeface="+mn-lt"/>
                          <a:ea typeface="+mn-ea"/>
                          <a:cs typeface="+mn-cs"/>
                        </a:rPr>
                        <a:t>), (site internet, moteur de recherche (Google...) vs catalogue des bibliothèques), etc.) ;</a:t>
                      </a:r>
                    </a:p>
                    <a:p>
                      <a:pPr marL="180000" lvl="0" indent="-180000" algn="just" defTabSz="914400" rtl="0" eaLnBrk="1" latinLnBrk="0" hangingPunct="1">
                        <a:lnSpc>
                          <a:spcPct val="100000"/>
                        </a:lnSpc>
                        <a:spcAft>
                          <a:spcPts val="0"/>
                        </a:spcAft>
                        <a:buFont typeface="Lucida Sans" panose="020B0602030504020204" pitchFamily="34" charset="0"/>
                        <a:buChar char="-"/>
                      </a:pPr>
                      <a:r>
                        <a:rPr lang="fr-FR" sz="900" kern="1200" dirty="0">
                          <a:solidFill>
                            <a:schemeClr val="dk1"/>
                          </a:solidFill>
                          <a:effectLst/>
                          <a:latin typeface="+mn-lt"/>
                          <a:ea typeface="+mn-ea"/>
                          <a:cs typeface="+mn-cs"/>
                        </a:rPr>
                        <a:t>Savoir mettre en œuvre et intégrer cette double grille d’analyse.</a:t>
                      </a: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648393">
                <a:tc>
                  <a:txBody>
                    <a:bodyPr/>
                    <a:lstStyle/>
                    <a:p>
                      <a:pPr marL="0" algn="l" defTabSz="914400" rtl="0" eaLnBrk="1" latinLnBrk="0" hangingPunct="1">
                        <a:lnSpc>
                          <a:spcPct val="100000"/>
                        </a:lnSpc>
                        <a:spcBef>
                          <a:spcPts val="0"/>
                        </a:spcBef>
                        <a:spcAft>
                          <a:spcPts val="0"/>
                        </a:spcAft>
                      </a:pPr>
                      <a:r>
                        <a:rPr lang="fr-FR" sz="900" kern="1200" dirty="0">
                          <a:effectLst/>
                        </a:rPr>
                        <a:t>Modalités de la séance </a:t>
                      </a:r>
                      <a:endParaRPr lang="fr-FR" sz="900" b="1" kern="1200" dirty="0">
                        <a:solidFill>
                          <a:schemeClr val="lt1"/>
                        </a:solidFill>
                        <a:effectLst/>
                        <a:latin typeface="+mn-lt"/>
                        <a:ea typeface="+mn-ea"/>
                        <a:cs typeface="+mn-cs"/>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180000" lvl="0" indent="-180000" algn="just" defTabSz="914400" rtl="0" eaLnBrk="1" latinLnBrk="0" hangingPunct="1">
                        <a:lnSpc>
                          <a:spcPct val="100000"/>
                        </a:lnSpc>
                        <a:spcAft>
                          <a:spcPts val="0"/>
                        </a:spcAft>
                        <a:buFont typeface="Lucida Sans" panose="020B0602030504020204" pitchFamily="34" charset="0"/>
                        <a:buChar char="-"/>
                      </a:pPr>
                      <a:r>
                        <a:rPr lang="fr-FR" sz="900" kern="1200" dirty="0">
                          <a:solidFill>
                            <a:schemeClr val="dk1"/>
                          </a:solidFill>
                          <a:effectLst/>
                          <a:latin typeface="+mn-lt"/>
                          <a:ea typeface="+mn-ea"/>
                          <a:cs typeface="+mn-cs"/>
                        </a:rPr>
                        <a:t>Durée de la séance : </a:t>
                      </a:r>
                      <a:r>
                        <a:rPr lang="fr-FR" sz="900" dirty="0">
                          <a:effectLst/>
                        </a:rPr>
                        <a:t>30 minutes à 1 heure </a:t>
                      </a:r>
                      <a:endParaRPr lang="fr-FR" sz="900" kern="1200" dirty="0">
                        <a:solidFill>
                          <a:schemeClr val="dk1"/>
                        </a:solidFill>
                        <a:effectLst/>
                        <a:latin typeface="+mn-lt"/>
                        <a:ea typeface="+mn-ea"/>
                        <a:cs typeface="+mn-cs"/>
                      </a:endParaRPr>
                    </a:p>
                    <a:p>
                      <a:pPr marL="637200" lvl="1" indent="-180000" algn="just" defTabSz="914400" rtl="0" eaLnBrk="1" latinLnBrk="0" hangingPunct="1">
                        <a:lnSpc>
                          <a:spcPct val="100000"/>
                        </a:lnSpc>
                        <a:spcAft>
                          <a:spcPts val="0"/>
                        </a:spcAft>
                        <a:buFont typeface="Courier New" panose="02070309020205020404" pitchFamily="49" charset="0"/>
                        <a:buChar char="o"/>
                      </a:pPr>
                      <a:r>
                        <a:rPr lang="fr-FR" sz="900" kern="1200" dirty="0">
                          <a:solidFill>
                            <a:schemeClr val="dk1"/>
                          </a:solidFill>
                          <a:effectLst/>
                          <a:latin typeface="+mn-lt"/>
                          <a:ea typeface="+mn-ea"/>
                          <a:cs typeface="+mn-cs"/>
                        </a:rPr>
                        <a:t>Formation théorique avec présentation par le formateur des apprentissages concernés : 15mn à 30mn ;</a:t>
                      </a:r>
                    </a:p>
                    <a:p>
                      <a:pPr marL="637200" lvl="1" indent="-180000" algn="just" defTabSz="914400" rtl="0" eaLnBrk="1" latinLnBrk="0" hangingPunct="1">
                        <a:lnSpc>
                          <a:spcPct val="100000"/>
                        </a:lnSpc>
                        <a:spcAft>
                          <a:spcPts val="0"/>
                        </a:spcAft>
                        <a:buFont typeface="Courier New" panose="02070309020205020404" pitchFamily="49" charset="0"/>
                        <a:buChar char="o"/>
                      </a:pPr>
                      <a:r>
                        <a:rPr lang="fr-FR" sz="900" kern="1200" dirty="0">
                          <a:solidFill>
                            <a:schemeClr val="dk1"/>
                          </a:solidFill>
                          <a:effectLst/>
                          <a:latin typeface="+mn-lt"/>
                          <a:ea typeface="+mn-ea"/>
                          <a:cs typeface="+mn-cs"/>
                        </a:rPr>
                        <a:t>Apprentissage pratique avec mise en application et travaux étudiants : 15mn à 30mn</a:t>
                      </a:r>
                    </a:p>
                    <a:p>
                      <a:pPr marL="180000" marR="0" lvl="0" indent="-180000" algn="just" defTabSz="914400" rtl="0" eaLnBrk="1" fontAlgn="auto" latinLnBrk="0" hangingPunct="1">
                        <a:lnSpc>
                          <a:spcPct val="100000"/>
                        </a:lnSpc>
                        <a:spcBef>
                          <a:spcPts val="0"/>
                        </a:spcBef>
                        <a:spcAft>
                          <a:spcPts val="0"/>
                        </a:spcAft>
                        <a:buClrTx/>
                        <a:buSzTx/>
                        <a:buFont typeface="Lucida Sans" panose="020B0602030504020204" pitchFamily="34" charset="0"/>
                        <a:buChar char="-"/>
                        <a:tabLst/>
                        <a:defRPr/>
                      </a:pPr>
                      <a:r>
                        <a:rPr lang="fr-FR" sz="900" dirty="0">
                          <a:effectLst/>
                        </a:rPr>
                        <a:t>Intervenant : Bibliothécaire</a:t>
                      </a:r>
                      <a:endParaRPr lang="fr-FR" sz="900" dirty="0">
                        <a:effectLst/>
                        <a:latin typeface="Calibri" panose="020F050202020403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028044557"/>
                  </a:ext>
                </a:extLst>
              </a:tr>
            </a:tbl>
          </a:graphicData>
        </a:graphic>
      </p:graphicFrame>
    </p:spTree>
    <p:extLst>
      <p:ext uri="{BB962C8B-B14F-4D97-AF65-F5344CB8AC3E}">
        <p14:creationId xmlns:p14="http://schemas.microsoft.com/office/powerpoint/2010/main" val="2726843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Contenus des apprentissages - Module 3</a:t>
            </a:r>
          </a:p>
        </p:txBody>
      </p:sp>
      <p:graphicFrame>
        <p:nvGraphicFramePr>
          <p:cNvPr id="11" name="Espace réservé du contenu 10"/>
          <p:cNvGraphicFramePr>
            <a:graphicFrameLocks noGrp="1"/>
          </p:cNvGraphicFramePr>
          <p:nvPr>
            <p:ph idx="1"/>
            <p:extLst>
              <p:ext uri="{D42A27DB-BD31-4B8C-83A1-F6EECF244321}">
                <p14:modId xmlns:p14="http://schemas.microsoft.com/office/powerpoint/2010/main" val="5422971"/>
              </p:ext>
            </p:extLst>
          </p:nvPr>
        </p:nvGraphicFramePr>
        <p:xfrm>
          <a:off x="281085" y="1032166"/>
          <a:ext cx="8550028" cy="1700126"/>
        </p:xfrm>
        <a:graphic>
          <a:graphicData uri="http://schemas.openxmlformats.org/drawingml/2006/table">
            <a:tbl>
              <a:tblPr firstRow="1" firstCol="1" bandRow="1">
                <a:tableStyleId>{00A15C55-8517-42AA-B614-E9B94910E393}</a:tableStyleId>
              </a:tblPr>
              <a:tblGrid>
                <a:gridCol w="1073890">
                  <a:extLst>
                    <a:ext uri="{9D8B030D-6E8A-4147-A177-3AD203B41FA5}">
                      <a16:colId xmlns:a16="http://schemas.microsoft.com/office/drawing/2014/main" val="20000"/>
                    </a:ext>
                  </a:extLst>
                </a:gridCol>
                <a:gridCol w="7476138">
                  <a:extLst>
                    <a:ext uri="{9D8B030D-6E8A-4147-A177-3AD203B41FA5}">
                      <a16:colId xmlns:a16="http://schemas.microsoft.com/office/drawing/2014/main" val="20001"/>
                    </a:ext>
                  </a:extLst>
                </a:gridCol>
              </a:tblGrid>
              <a:tr h="264519">
                <a:tc gridSpan="2">
                  <a:txBody>
                    <a:bodyPr/>
                    <a:lstStyle/>
                    <a:p>
                      <a:pPr algn="ctr">
                        <a:lnSpc>
                          <a:spcPct val="100000"/>
                        </a:lnSpc>
                        <a:spcBef>
                          <a:spcPts val="300"/>
                        </a:spcBef>
                        <a:spcAft>
                          <a:spcPts val="300"/>
                        </a:spcAft>
                      </a:pPr>
                      <a:r>
                        <a:rPr lang="fr-FR" sz="1000" dirty="0">
                          <a:effectLst/>
                        </a:rPr>
                        <a:t>Objectif 1 : </a:t>
                      </a:r>
                      <a:r>
                        <a:rPr lang="fr-FR" sz="1000" dirty="0">
                          <a:effectLst/>
                          <a:latin typeface="Lucida Sans" panose="020B0602030504020204" pitchFamily="34" charset="0"/>
                          <a:ea typeface="Calibri" panose="020F0502020204030204" pitchFamily="34" charset="0"/>
                          <a:cs typeface="Times New Roman" panose="02020603050405020304" pitchFamily="18" charset="0"/>
                        </a:rPr>
                        <a:t>Questionner la pertinence de ses sources par rapport au champ de recherche</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pPr algn="just">
                        <a:lnSpc>
                          <a:spcPct val="107000"/>
                        </a:lnSpc>
                        <a:spcBef>
                          <a:spcPts val="720"/>
                        </a:spcBef>
                        <a:spcAft>
                          <a:spcPts val="720"/>
                        </a:spcAft>
                      </a:pP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741021">
                <a:tc>
                  <a:txBody>
                    <a:bodyPr/>
                    <a:lstStyle/>
                    <a:p>
                      <a:pPr algn="just">
                        <a:lnSpc>
                          <a:spcPct val="100000"/>
                        </a:lnSpc>
                        <a:spcBef>
                          <a:spcPts val="300"/>
                        </a:spcBef>
                        <a:spcAft>
                          <a:spcPts val="300"/>
                        </a:spcAft>
                      </a:pPr>
                      <a:r>
                        <a:rPr lang="fr-FR" sz="900" dirty="0">
                          <a:effectLst/>
                        </a:rPr>
                        <a:t>Apprentissages concernés</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180000" lvl="0" indent="-180000" algn="just" defTabSz="914400" rtl="0" eaLnBrk="1" latinLnBrk="0" hangingPunct="1">
                        <a:lnSpc>
                          <a:spcPct val="100000"/>
                        </a:lnSpc>
                        <a:spcBef>
                          <a:spcPts val="300"/>
                        </a:spcBef>
                        <a:spcAft>
                          <a:spcPts val="0"/>
                        </a:spcAft>
                        <a:buFont typeface="Lucida Sans" panose="020B0602030504020204" pitchFamily="34" charset="0"/>
                        <a:buChar char="-"/>
                      </a:pPr>
                      <a:r>
                        <a:rPr lang="fr-FR" sz="900" kern="1200" dirty="0">
                          <a:solidFill>
                            <a:schemeClr val="dk1"/>
                          </a:solidFill>
                          <a:effectLst/>
                          <a:latin typeface="+mn-lt"/>
                          <a:ea typeface="+mn-ea"/>
                          <a:cs typeface="+mn-cs"/>
                        </a:rPr>
                        <a:t>S’interroger sur le positionnement de l’auteur et son expertise, au regard de son champ de recherche documentaire ; </a:t>
                      </a:r>
                    </a:p>
                    <a:p>
                      <a:pPr marL="180000" lvl="0" indent="-180000" algn="just" defTabSz="914400" rtl="0" eaLnBrk="1" latinLnBrk="0" hangingPunct="1">
                        <a:lnSpc>
                          <a:spcPct val="100000"/>
                        </a:lnSpc>
                        <a:spcBef>
                          <a:spcPts val="300"/>
                        </a:spcBef>
                        <a:spcAft>
                          <a:spcPts val="0"/>
                        </a:spcAft>
                        <a:buFont typeface="Lucida Sans" panose="020B0602030504020204" pitchFamily="34" charset="0"/>
                        <a:buChar char="-"/>
                      </a:pPr>
                      <a:r>
                        <a:rPr lang="fr-FR" sz="900" kern="1200" dirty="0">
                          <a:solidFill>
                            <a:schemeClr val="dk1"/>
                          </a:solidFill>
                          <a:effectLst/>
                          <a:latin typeface="+mn-lt"/>
                          <a:ea typeface="+mn-ea"/>
                          <a:cs typeface="+mn-cs"/>
                        </a:rPr>
                        <a:t>Sélectionner un document par rapport :</a:t>
                      </a:r>
                    </a:p>
                    <a:p>
                      <a:pPr marL="628650" lvl="1" indent="-171450" algn="just" defTabSz="914400" rtl="0" eaLnBrk="1" latinLnBrk="0" hangingPunct="1">
                        <a:lnSpc>
                          <a:spcPct val="100000"/>
                        </a:lnSpc>
                        <a:spcBef>
                          <a:spcPts val="300"/>
                        </a:spcBef>
                        <a:spcAft>
                          <a:spcPts val="0"/>
                        </a:spcAft>
                        <a:buFont typeface="Courier New" panose="02070309020205020404" pitchFamily="49" charset="0"/>
                        <a:buChar char="o"/>
                      </a:pPr>
                      <a:r>
                        <a:rPr lang="fr-FR" sz="900" kern="1200" dirty="0">
                          <a:solidFill>
                            <a:schemeClr val="dk1"/>
                          </a:solidFill>
                          <a:effectLst/>
                          <a:latin typeface="+mn-lt"/>
                          <a:ea typeface="+mn-ea"/>
                          <a:cs typeface="+mn-cs"/>
                        </a:rPr>
                        <a:t>A la problématique choisie pour son travail (éviter le hors sujet)</a:t>
                      </a:r>
                    </a:p>
                    <a:p>
                      <a:pPr marL="628650" lvl="1" indent="-171450" algn="just" defTabSz="914400" rtl="0" eaLnBrk="1" latinLnBrk="0" hangingPunct="1">
                        <a:lnSpc>
                          <a:spcPct val="100000"/>
                        </a:lnSpc>
                        <a:spcBef>
                          <a:spcPts val="300"/>
                        </a:spcBef>
                        <a:spcAft>
                          <a:spcPts val="0"/>
                        </a:spcAft>
                        <a:buFont typeface="Courier New" panose="02070309020205020404" pitchFamily="49" charset="0"/>
                        <a:buChar char="o"/>
                      </a:pPr>
                      <a:r>
                        <a:rPr lang="fr-FR" sz="900" kern="1200" dirty="0">
                          <a:solidFill>
                            <a:schemeClr val="dk1"/>
                          </a:solidFill>
                          <a:effectLst/>
                          <a:latin typeface="+mn-lt"/>
                          <a:ea typeface="+mn-ea"/>
                          <a:cs typeface="+mn-cs"/>
                        </a:rPr>
                        <a:t>A la complexité du travail demandé ;</a:t>
                      </a: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694586">
                <a:tc>
                  <a:txBody>
                    <a:bodyPr/>
                    <a:lstStyle/>
                    <a:p>
                      <a:pPr algn="just">
                        <a:lnSpc>
                          <a:spcPct val="100000"/>
                        </a:lnSpc>
                        <a:spcAft>
                          <a:spcPts val="0"/>
                        </a:spcAft>
                      </a:pPr>
                      <a:r>
                        <a:rPr lang="fr-FR" sz="900" dirty="0">
                          <a:effectLst/>
                        </a:rPr>
                        <a:t>Modalités de la séance</a:t>
                      </a:r>
                      <a:endParaRPr lang="fr-FR" sz="900" dirty="0">
                        <a:effectLst/>
                        <a:latin typeface="Calibri" panose="020F050202020403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180000" lvl="0" indent="-180000" algn="just" defTabSz="914400" rtl="0" eaLnBrk="1" latinLnBrk="0" hangingPunct="1">
                        <a:lnSpc>
                          <a:spcPct val="100000"/>
                        </a:lnSpc>
                        <a:spcBef>
                          <a:spcPts val="300"/>
                        </a:spcBef>
                        <a:spcAft>
                          <a:spcPts val="0"/>
                        </a:spcAft>
                        <a:buFont typeface="Lucida Sans" panose="020B0602030504020204" pitchFamily="34" charset="0"/>
                        <a:buChar char="-"/>
                      </a:pPr>
                      <a:r>
                        <a:rPr lang="fr-FR" sz="900" kern="1200" dirty="0">
                          <a:solidFill>
                            <a:schemeClr val="dk1"/>
                          </a:solidFill>
                          <a:effectLst/>
                          <a:latin typeface="+mn-lt"/>
                          <a:ea typeface="+mn-ea"/>
                          <a:cs typeface="+mn-cs"/>
                        </a:rPr>
                        <a:t>Durée : </a:t>
                      </a:r>
                      <a:r>
                        <a:rPr lang="fr-FR" sz="900" dirty="0">
                          <a:effectLst/>
                        </a:rPr>
                        <a:t>30 minutes </a:t>
                      </a:r>
                      <a:endParaRPr lang="fr-FR" sz="900" kern="1200" dirty="0">
                        <a:solidFill>
                          <a:schemeClr val="dk1"/>
                        </a:solidFill>
                        <a:effectLst/>
                        <a:latin typeface="+mn-lt"/>
                        <a:ea typeface="+mn-ea"/>
                        <a:cs typeface="+mn-cs"/>
                      </a:endParaRPr>
                    </a:p>
                    <a:p>
                      <a:pPr marL="637200" lvl="1" indent="-180000" algn="just" defTabSz="914400" rtl="0" eaLnBrk="1" latinLnBrk="0" hangingPunct="1">
                        <a:lnSpc>
                          <a:spcPct val="100000"/>
                        </a:lnSpc>
                        <a:spcBef>
                          <a:spcPts val="300"/>
                        </a:spcBef>
                        <a:spcAft>
                          <a:spcPts val="0"/>
                        </a:spcAft>
                        <a:buFont typeface="Courier New" panose="02070309020205020404" pitchFamily="49" charset="0"/>
                        <a:buChar char="o"/>
                      </a:pPr>
                      <a:r>
                        <a:rPr lang="fr-FR" sz="900" kern="1200" dirty="0">
                          <a:solidFill>
                            <a:schemeClr val="dk1"/>
                          </a:solidFill>
                          <a:effectLst/>
                          <a:latin typeface="+mn-lt"/>
                          <a:ea typeface="+mn-ea"/>
                          <a:cs typeface="+mn-cs"/>
                        </a:rPr>
                        <a:t>Formation théorique : 15 mn. </a:t>
                      </a:r>
                    </a:p>
                    <a:p>
                      <a:pPr marL="637200" lvl="1" indent="-180000" algn="just" defTabSz="914400" rtl="0" eaLnBrk="1" latinLnBrk="0" hangingPunct="1">
                        <a:lnSpc>
                          <a:spcPct val="100000"/>
                        </a:lnSpc>
                        <a:spcBef>
                          <a:spcPts val="300"/>
                        </a:spcBef>
                        <a:spcAft>
                          <a:spcPts val="0"/>
                        </a:spcAft>
                        <a:buFont typeface="Courier New" panose="02070309020205020404" pitchFamily="49" charset="0"/>
                        <a:buChar char="o"/>
                      </a:pPr>
                      <a:r>
                        <a:rPr lang="fr-FR" sz="900" kern="1200" dirty="0">
                          <a:solidFill>
                            <a:schemeClr val="dk1"/>
                          </a:solidFill>
                          <a:effectLst/>
                          <a:latin typeface="+mn-lt"/>
                          <a:ea typeface="+mn-ea"/>
                          <a:cs typeface="+mn-cs"/>
                        </a:rPr>
                        <a:t>Apprentissage pratique avec mise en application et travaux étudiants : 15 mn.</a:t>
                      </a:r>
                    </a:p>
                    <a:p>
                      <a:pPr marL="180000" marR="0" lvl="0" indent="-180000" algn="just" defTabSz="914400" rtl="0" eaLnBrk="1" fontAlgn="auto" latinLnBrk="0" hangingPunct="1">
                        <a:lnSpc>
                          <a:spcPct val="100000"/>
                        </a:lnSpc>
                        <a:spcBef>
                          <a:spcPts val="300"/>
                        </a:spcBef>
                        <a:spcAft>
                          <a:spcPts val="0"/>
                        </a:spcAft>
                        <a:buClrTx/>
                        <a:buSzTx/>
                        <a:buFont typeface="Lucida Sans" panose="020B0602030504020204" pitchFamily="34" charset="0"/>
                        <a:buChar char="-"/>
                        <a:tabLst/>
                        <a:defRPr/>
                      </a:pPr>
                      <a:r>
                        <a:rPr lang="fr-FR" sz="900" dirty="0">
                          <a:effectLst/>
                        </a:rPr>
                        <a:t>Intervenant : Bibliothécaire + enseignant</a:t>
                      </a:r>
                      <a:endParaRPr lang="fr-FR" sz="900" dirty="0">
                        <a:effectLst/>
                        <a:latin typeface="Calibri" panose="020F050202020403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779517043"/>
                  </a:ext>
                </a:extLst>
              </a:tr>
            </a:tbl>
          </a:graphicData>
        </a:graphic>
      </p:graphicFrame>
      <p:sp>
        <p:nvSpPr>
          <p:cNvPr id="4" name="Espace réservé de la date 3"/>
          <p:cNvSpPr>
            <a:spLocks noGrp="1"/>
          </p:cNvSpPr>
          <p:nvPr>
            <p:ph type="dt" sz="half" idx="10"/>
          </p:nvPr>
        </p:nvSpPr>
        <p:spPr/>
        <p:txBody>
          <a:bodyPr/>
          <a:lstStyle/>
          <a:p>
            <a:r>
              <a:rPr lang="fr-FR">
                <a:solidFill>
                  <a:srgbClr val="000000"/>
                </a:solidFill>
              </a:rPr>
              <a:t>décembre 2019</a:t>
            </a:r>
          </a:p>
        </p:txBody>
      </p:sp>
      <p:sp>
        <p:nvSpPr>
          <p:cNvPr id="5" name="Espace réservé du pied de page 4"/>
          <p:cNvSpPr>
            <a:spLocks noGrp="1"/>
          </p:cNvSpPr>
          <p:nvPr>
            <p:ph type="ftr" sz="quarter" idx="11"/>
          </p:nvPr>
        </p:nvSpPr>
        <p:spPr/>
        <p:txBody>
          <a:bodyPr/>
          <a:lstStyle/>
          <a:p>
            <a:r>
              <a:rPr lang="fr-FR">
                <a:solidFill>
                  <a:srgbClr val="000000"/>
                </a:solidFill>
              </a:rPr>
              <a:t>Compétence informationnelle </a:t>
            </a:r>
          </a:p>
        </p:txBody>
      </p:sp>
      <p:graphicFrame>
        <p:nvGraphicFramePr>
          <p:cNvPr id="12" name="Tableau 11"/>
          <p:cNvGraphicFramePr>
            <a:graphicFrameLocks noGrp="1"/>
          </p:cNvGraphicFramePr>
          <p:nvPr>
            <p:extLst>
              <p:ext uri="{D42A27DB-BD31-4B8C-83A1-F6EECF244321}">
                <p14:modId xmlns:p14="http://schemas.microsoft.com/office/powerpoint/2010/main" val="3512985336"/>
              </p:ext>
            </p:extLst>
          </p:nvPr>
        </p:nvGraphicFramePr>
        <p:xfrm>
          <a:off x="281085" y="2839025"/>
          <a:ext cx="8550028" cy="1300464"/>
        </p:xfrm>
        <a:graphic>
          <a:graphicData uri="http://schemas.openxmlformats.org/drawingml/2006/table">
            <a:tbl>
              <a:tblPr firstRow="1" firstCol="1" bandRow="1">
                <a:tableStyleId>{00A15C55-8517-42AA-B614-E9B94910E393}</a:tableStyleId>
              </a:tblPr>
              <a:tblGrid>
                <a:gridCol w="1082202">
                  <a:extLst>
                    <a:ext uri="{9D8B030D-6E8A-4147-A177-3AD203B41FA5}">
                      <a16:colId xmlns:a16="http://schemas.microsoft.com/office/drawing/2014/main" val="20000"/>
                    </a:ext>
                  </a:extLst>
                </a:gridCol>
                <a:gridCol w="7467826">
                  <a:extLst>
                    <a:ext uri="{9D8B030D-6E8A-4147-A177-3AD203B41FA5}">
                      <a16:colId xmlns:a16="http://schemas.microsoft.com/office/drawing/2014/main" val="20001"/>
                    </a:ext>
                  </a:extLst>
                </a:gridCol>
              </a:tblGrid>
              <a:tr h="217394">
                <a:tc gridSpan="2">
                  <a:txBody>
                    <a:bodyPr/>
                    <a:lstStyle/>
                    <a:p>
                      <a:pPr algn="ctr">
                        <a:lnSpc>
                          <a:spcPct val="107000"/>
                        </a:lnSpc>
                        <a:spcBef>
                          <a:spcPts val="300"/>
                        </a:spcBef>
                        <a:spcAft>
                          <a:spcPts val="300"/>
                        </a:spcAft>
                      </a:pPr>
                      <a:r>
                        <a:rPr lang="fr-FR" sz="1000" dirty="0">
                          <a:effectLst/>
                          <a:latin typeface="+mj-lt"/>
                        </a:rPr>
                        <a:t>Objectif 2 : </a:t>
                      </a:r>
                      <a:r>
                        <a:rPr lang="fr-FR" sz="1000" dirty="0">
                          <a:effectLst/>
                          <a:latin typeface="+mj-lt"/>
                          <a:ea typeface="Calibri" panose="020F0502020204030204" pitchFamily="34" charset="0"/>
                          <a:cs typeface="Times New Roman" panose="02020603050405020304" pitchFamily="18" charset="0"/>
                        </a:rPr>
                        <a:t>Mobiliser le fruit de sa recherche documentaire au regard d'un travail demandé</a:t>
                      </a:r>
                    </a:p>
                  </a:txBody>
                  <a:tcPr marL="68580" marR="6858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pPr algn="just">
                        <a:lnSpc>
                          <a:spcPct val="107000"/>
                        </a:lnSpc>
                        <a:spcBef>
                          <a:spcPts val="720"/>
                        </a:spcBef>
                        <a:spcAft>
                          <a:spcPts val="720"/>
                        </a:spcAft>
                      </a:pP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420130">
                <a:tc>
                  <a:txBody>
                    <a:bodyPr/>
                    <a:lstStyle/>
                    <a:p>
                      <a:pPr algn="just">
                        <a:lnSpc>
                          <a:spcPct val="107000"/>
                        </a:lnSpc>
                        <a:spcBef>
                          <a:spcPts val="300"/>
                        </a:spcBef>
                        <a:spcAft>
                          <a:spcPts val="300"/>
                        </a:spcAft>
                      </a:pPr>
                      <a:r>
                        <a:rPr lang="fr-FR" sz="900" dirty="0">
                          <a:effectLst/>
                        </a:rPr>
                        <a:t>Apprentissages concernés</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180000" lvl="0" indent="-180000" algn="just" defTabSz="914400" rtl="0" eaLnBrk="1" latinLnBrk="0" hangingPunct="1">
                        <a:lnSpc>
                          <a:spcPct val="100000"/>
                        </a:lnSpc>
                        <a:spcBef>
                          <a:spcPts val="300"/>
                        </a:spcBef>
                        <a:spcAft>
                          <a:spcPts val="0"/>
                        </a:spcAft>
                        <a:buFont typeface="Lucida Sans" panose="020B0602030504020204" pitchFamily="34" charset="0"/>
                        <a:buChar char="-"/>
                      </a:pPr>
                      <a:r>
                        <a:rPr lang="fr-FR" sz="900" kern="1200" dirty="0">
                          <a:solidFill>
                            <a:schemeClr val="dk1"/>
                          </a:solidFill>
                          <a:effectLst/>
                          <a:latin typeface="+mn-lt"/>
                          <a:ea typeface="+mn-ea"/>
                          <a:cs typeface="+mn-cs"/>
                        </a:rPr>
                        <a:t>Organiser les références pertinentes trouvées en fonction de leur future utilisation.</a:t>
                      </a:r>
                    </a:p>
                    <a:p>
                      <a:pPr marL="180000" lvl="0" indent="-180000" algn="just" defTabSz="914400" rtl="0" eaLnBrk="1" latinLnBrk="0" hangingPunct="1">
                        <a:lnSpc>
                          <a:spcPct val="100000"/>
                        </a:lnSpc>
                        <a:spcBef>
                          <a:spcPts val="300"/>
                        </a:spcBef>
                        <a:spcAft>
                          <a:spcPts val="0"/>
                        </a:spcAft>
                        <a:buFont typeface="Lucida Sans" panose="020B0602030504020204" pitchFamily="34" charset="0"/>
                        <a:buChar char="-"/>
                      </a:pPr>
                      <a:r>
                        <a:rPr lang="fr-FR" sz="900" kern="1200" dirty="0">
                          <a:solidFill>
                            <a:schemeClr val="dk1"/>
                          </a:solidFill>
                          <a:effectLst/>
                          <a:latin typeface="+mn-lt"/>
                          <a:ea typeface="+mn-ea"/>
                          <a:cs typeface="+mn-cs"/>
                        </a:rPr>
                        <a:t>Prendre en compte les questions de droit d’auteur et plagiat dans le cadre de son travail universitaire. </a:t>
                      </a: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420130">
                <a:tc>
                  <a:txBody>
                    <a:bodyPr/>
                    <a:lstStyle/>
                    <a:p>
                      <a:pPr marL="0" algn="just" defTabSz="914400" rtl="0" eaLnBrk="1" latinLnBrk="0" hangingPunct="1">
                        <a:lnSpc>
                          <a:spcPct val="100000"/>
                        </a:lnSpc>
                        <a:spcBef>
                          <a:spcPts val="0"/>
                        </a:spcBef>
                        <a:spcAft>
                          <a:spcPts val="0"/>
                        </a:spcAft>
                      </a:pPr>
                      <a:r>
                        <a:rPr lang="fr-FR" sz="900" kern="1200" dirty="0">
                          <a:effectLst/>
                        </a:rPr>
                        <a:t>Modalités de la séance </a:t>
                      </a:r>
                      <a:endParaRPr lang="fr-FR" sz="900" b="1" kern="1200" dirty="0">
                        <a:solidFill>
                          <a:schemeClr val="lt1"/>
                        </a:solidFill>
                        <a:effectLst/>
                        <a:latin typeface="+mn-lt"/>
                        <a:ea typeface="+mn-ea"/>
                        <a:cs typeface="+mn-cs"/>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180000" lvl="0" indent="-180000" algn="just" defTabSz="914400" rtl="0" eaLnBrk="1" latinLnBrk="0" hangingPunct="1">
                        <a:lnSpc>
                          <a:spcPct val="100000"/>
                        </a:lnSpc>
                        <a:spcBef>
                          <a:spcPts val="300"/>
                        </a:spcBef>
                        <a:spcAft>
                          <a:spcPts val="0"/>
                        </a:spcAft>
                        <a:buFont typeface="Lucida Sans" panose="020B0602030504020204" pitchFamily="34" charset="0"/>
                        <a:buChar char="-"/>
                      </a:pPr>
                      <a:r>
                        <a:rPr lang="fr-FR" sz="900" kern="1200" dirty="0">
                          <a:solidFill>
                            <a:schemeClr val="dk1"/>
                          </a:solidFill>
                          <a:effectLst/>
                          <a:latin typeface="+mn-lt"/>
                          <a:ea typeface="+mn-ea"/>
                          <a:cs typeface="+mn-cs"/>
                        </a:rPr>
                        <a:t>Durée de la séance : 45 minutes </a:t>
                      </a:r>
                    </a:p>
                    <a:p>
                      <a:pPr marL="637200" lvl="1" indent="-180000" algn="just" defTabSz="914400" rtl="0" eaLnBrk="1" latinLnBrk="0" hangingPunct="1">
                        <a:lnSpc>
                          <a:spcPct val="100000"/>
                        </a:lnSpc>
                        <a:spcBef>
                          <a:spcPts val="300"/>
                        </a:spcBef>
                        <a:spcAft>
                          <a:spcPts val="0"/>
                        </a:spcAft>
                        <a:buFont typeface="Courier New" panose="02070309020205020404" pitchFamily="49" charset="0"/>
                        <a:buChar char="o"/>
                      </a:pPr>
                      <a:r>
                        <a:rPr lang="fr-FR" sz="900" kern="1200" dirty="0">
                          <a:solidFill>
                            <a:schemeClr val="dk1"/>
                          </a:solidFill>
                          <a:effectLst/>
                          <a:latin typeface="+mn-lt"/>
                          <a:ea typeface="+mn-ea"/>
                          <a:cs typeface="+mn-cs"/>
                        </a:rPr>
                        <a:t>Formation théorique avec présentation par le formateur des apprentissages concernés : 15mn ;</a:t>
                      </a:r>
                    </a:p>
                    <a:p>
                      <a:pPr marL="637200" lvl="1" indent="-180000" algn="just" defTabSz="914400" rtl="0" eaLnBrk="1" latinLnBrk="0" hangingPunct="1">
                        <a:lnSpc>
                          <a:spcPct val="100000"/>
                        </a:lnSpc>
                        <a:spcBef>
                          <a:spcPts val="300"/>
                        </a:spcBef>
                        <a:spcAft>
                          <a:spcPts val="0"/>
                        </a:spcAft>
                        <a:buFont typeface="Courier New" panose="02070309020205020404" pitchFamily="49" charset="0"/>
                        <a:buChar char="o"/>
                      </a:pPr>
                      <a:r>
                        <a:rPr lang="fr-FR" sz="900" kern="1200" dirty="0">
                          <a:solidFill>
                            <a:schemeClr val="dk1"/>
                          </a:solidFill>
                          <a:effectLst/>
                          <a:latin typeface="+mn-lt"/>
                          <a:ea typeface="+mn-ea"/>
                          <a:cs typeface="+mn-cs"/>
                        </a:rPr>
                        <a:t>Apprentissage pratique avec mise en application et travaux étudiants : 30 mn</a:t>
                      </a:r>
                    </a:p>
                    <a:p>
                      <a:pPr marL="180000" marR="0" lvl="0" indent="-180000" algn="just" defTabSz="914400" rtl="0" eaLnBrk="1" fontAlgn="auto" latinLnBrk="0" hangingPunct="1">
                        <a:lnSpc>
                          <a:spcPct val="100000"/>
                        </a:lnSpc>
                        <a:spcBef>
                          <a:spcPts val="300"/>
                        </a:spcBef>
                        <a:spcAft>
                          <a:spcPts val="0"/>
                        </a:spcAft>
                        <a:buClrTx/>
                        <a:buSzTx/>
                        <a:buFont typeface="Lucida Sans" panose="020B0602030504020204" pitchFamily="34" charset="0"/>
                        <a:buChar char="-"/>
                        <a:tabLst/>
                        <a:defRPr/>
                      </a:pPr>
                      <a:r>
                        <a:rPr lang="fr-FR" sz="900" dirty="0">
                          <a:effectLst/>
                        </a:rPr>
                        <a:t>Intervenant : Bibliothécaire</a:t>
                      </a:r>
                      <a:endParaRPr lang="fr-FR" sz="900" dirty="0">
                        <a:effectLst/>
                        <a:latin typeface="Calibri" panose="020F050202020403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679023430"/>
                  </a:ext>
                </a:extLst>
              </a:tr>
            </a:tbl>
          </a:graphicData>
        </a:graphic>
      </p:graphicFrame>
      <p:graphicFrame>
        <p:nvGraphicFramePr>
          <p:cNvPr id="13" name="Tableau 12"/>
          <p:cNvGraphicFramePr>
            <a:graphicFrameLocks noGrp="1"/>
          </p:cNvGraphicFramePr>
          <p:nvPr>
            <p:extLst>
              <p:ext uri="{D42A27DB-BD31-4B8C-83A1-F6EECF244321}">
                <p14:modId xmlns:p14="http://schemas.microsoft.com/office/powerpoint/2010/main" val="1391711773"/>
              </p:ext>
            </p:extLst>
          </p:nvPr>
        </p:nvGraphicFramePr>
        <p:xfrm>
          <a:off x="281085" y="4246222"/>
          <a:ext cx="8550028" cy="1982782"/>
        </p:xfrm>
        <a:graphic>
          <a:graphicData uri="http://schemas.openxmlformats.org/drawingml/2006/table">
            <a:tbl>
              <a:tblPr firstRow="1" firstCol="1" bandRow="1">
                <a:tableStyleId>{00A15C55-8517-42AA-B614-E9B94910E393}</a:tableStyleId>
              </a:tblPr>
              <a:tblGrid>
                <a:gridCol w="1065577">
                  <a:extLst>
                    <a:ext uri="{9D8B030D-6E8A-4147-A177-3AD203B41FA5}">
                      <a16:colId xmlns:a16="http://schemas.microsoft.com/office/drawing/2014/main" val="20000"/>
                    </a:ext>
                  </a:extLst>
                </a:gridCol>
                <a:gridCol w="7484451">
                  <a:extLst>
                    <a:ext uri="{9D8B030D-6E8A-4147-A177-3AD203B41FA5}">
                      <a16:colId xmlns:a16="http://schemas.microsoft.com/office/drawing/2014/main" val="20001"/>
                    </a:ext>
                  </a:extLst>
                </a:gridCol>
              </a:tblGrid>
              <a:tr h="225500">
                <a:tc gridSpan="2">
                  <a:txBody>
                    <a:bodyPr/>
                    <a:lstStyle/>
                    <a:p>
                      <a:pPr marL="0" marR="0" lvl="0" indent="0" algn="ctr" defTabSz="914400" rtl="0" eaLnBrk="1" fontAlgn="auto" latinLnBrk="0" hangingPunct="1">
                        <a:lnSpc>
                          <a:spcPct val="107000"/>
                        </a:lnSpc>
                        <a:spcBef>
                          <a:spcPts val="300"/>
                        </a:spcBef>
                        <a:spcAft>
                          <a:spcPts val="300"/>
                        </a:spcAft>
                        <a:buClrTx/>
                        <a:buSzTx/>
                        <a:buFontTx/>
                        <a:buNone/>
                        <a:tabLst/>
                        <a:defRPr/>
                      </a:pPr>
                      <a:r>
                        <a:rPr lang="fr-FR" sz="1000" dirty="0">
                          <a:effectLst/>
                          <a:latin typeface="+mj-lt"/>
                        </a:rPr>
                        <a:t>Objectif 3 : </a:t>
                      </a:r>
                      <a:r>
                        <a:rPr lang="fr-FR" sz="1000" dirty="0">
                          <a:effectLst/>
                          <a:latin typeface="+mj-lt"/>
                          <a:ea typeface="Calibri" panose="020F0502020204030204" pitchFamily="34" charset="0"/>
                          <a:cs typeface="Times New Roman" panose="02020603050405020304" pitchFamily="18" charset="0"/>
                        </a:rPr>
                        <a:t>Formaliser sa bibliographie</a:t>
                      </a:r>
                    </a:p>
                  </a:txBody>
                  <a:tcPr marL="68580" marR="6858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pPr algn="just">
                        <a:lnSpc>
                          <a:spcPct val="107000"/>
                        </a:lnSpc>
                        <a:spcBef>
                          <a:spcPts val="720"/>
                        </a:spcBef>
                        <a:spcAft>
                          <a:spcPts val="720"/>
                        </a:spcAft>
                      </a:pP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781922">
                <a:tc>
                  <a:txBody>
                    <a:bodyPr/>
                    <a:lstStyle/>
                    <a:p>
                      <a:pPr marL="0" indent="0" algn="just">
                        <a:lnSpc>
                          <a:spcPct val="107000"/>
                        </a:lnSpc>
                        <a:spcBef>
                          <a:spcPts val="300"/>
                        </a:spcBef>
                        <a:spcAft>
                          <a:spcPts val="300"/>
                        </a:spcAft>
                        <a:buFont typeface="Arial" panose="020B0604020202020204" pitchFamily="34" charset="0"/>
                        <a:buNone/>
                      </a:pPr>
                      <a:r>
                        <a:rPr lang="fr-FR" sz="900" dirty="0">
                          <a:effectLst/>
                        </a:rPr>
                        <a:t>Apprentissages concernés</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180000" lvl="0" indent="-180000" algn="just" defTabSz="914400" rtl="0" eaLnBrk="1" latinLnBrk="0" hangingPunct="1">
                        <a:lnSpc>
                          <a:spcPct val="100000"/>
                        </a:lnSpc>
                        <a:spcBef>
                          <a:spcPts val="300"/>
                        </a:spcBef>
                        <a:spcAft>
                          <a:spcPts val="0"/>
                        </a:spcAft>
                        <a:buFont typeface="Lucida Sans" panose="020B0602030504020204" pitchFamily="34" charset="0"/>
                        <a:buChar char="-"/>
                      </a:pPr>
                      <a:r>
                        <a:rPr lang="fr-FR" sz="900" kern="1200" dirty="0">
                          <a:solidFill>
                            <a:schemeClr val="dk1"/>
                          </a:solidFill>
                          <a:effectLst/>
                          <a:latin typeface="+mn-lt"/>
                          <a:ea typeface="+mn-ea"/>
                          <a:cs typeface="+mn-cs"/>
                        </a:rPr>
                        <a:t>Utiliser un outil de collecte des références (Word, </a:t>
                      </a:r>
                      <a:r>
                        <a:rPr lang="fr-FR" sz="900" kern="1200" dirty="0" err="1">
                          <a:solidFill>
                            <a:schemeClr val="dk1"/>
                          </a:solidFill>
                          <a:effectLst/>
                          <a:latin typeface="+mn-lt"/>
                          <a:ea typeface="+mn-ea"/>
                          <a:cs typeface="+mn-cs"/>
                        </a:rPr>
                        <a:t>Zotero</a:t>
                      </a:r>
                      <a:r>
                        <a:rPr lang="fr-FR" sz="900" kern="1200" dirty="0">
                          <a:solidFill>
                            <a:schemeClr val="dk1"/>
                          </a:solidFill>
                          <a:effectLst/>
                          <a:latin typeface="+mn-lt"/>
                          <a:ea typeface="+mn-ea"/>
                          <a:cs typeface="+mn-cs"/>
                        </a:rPr>
                        <a:t>…) dédié ;</a:t>
                      </a:r>
                    </a:p>
                    <a:p>
                      <a:pPr marL="180000" lvl="0" indent="-180000" algn="just" defTabSz="914400" rtl="0" eaLnBrk="1" latinLnBrk="0" hangingPunct="1">
                        <a:lnSpc>
                          <a:spcPct val="100000"/>
                        </a:lnSpc>
                        <a:spcBef>
                          <a:spcPts val="300"/>
                        </a:spcBef>
                        <a:spcAft>
                          <a:spcPts val="0"/>
                        </a:spcAft>
                        <a:buFont typeface="Lucida Sans" panose="020B0602030504020204" pitchFamily="34" charset="0"/>
                        <a:buChar char="-"/>
                      </a:pPr>
                      <a:r>
                        <a:rPr lang="fr-FR" sz="900" kern="1200" dirty="0">
                          <a:solidFill>
                            <a:schemeClr val="dk1"/>
                          </a:solidFill>
                          <a:effectLst/>
                          <a:latin typeface="+mn-lt"/>
                          <a:ea typeface="+mn-ea"/>
                          <a:cs typeface="+mn-cs"/>
                        </a:rPr>
                        <a:t>Organiser ses références en fonction de la norme demandée, des typologies rencontrées ;</a:t>
                      </a:r>
                    </a:p>
                    <a:p>
                      <a:pPr marL="180000" lvl="0" indent="-180000" algn="just" defTabSz="914400" rtl="0" eaLnBrk="1" latinLnBrk="0" hangingPunct="1">
                        <a:lnSpc>
                          <a:spcPct val="100000"/>
                        </a:lnSpc>
                        <a:spcBef>
                          <a:spcPts val="300"/>
                        </a:spcBef>
                        <a:spcAft>
                          <a:spcPts val="0"/>
                        </a:spcAft>
                        <a:buFont typeface="Lucida Sans" panose="020B0602030504020204" pitchFamily="34" charset="0"/>
                        <a:buChar char="-"/>
                      </a:pPr>
                      <a:r>
                        <a:rPr lang="fr-FR" sz="900" kern="1200" dirty="0">
                          <a:solidFill>
                            <a:schemeClr val="dk1"/>
                          </a:solidFill>
                          <a:effectLst/>
                          <a:latin typeface="+mn-lt"/>
                          <a:ea typeface="+mn-ea"/>
                          <a:cs typeface="+mn-cs"/>
                        </a:rPr>
                        <a:t>Citer ses sources suivant les normes en vigueur</a:t>
                      </a:r>
                    </a:p>
                    <a:p>
                      <a:pPr marL="180000" lvl="0" indent="-180000" algn="just" defTabSz="914400" rtl="0" eaLnBrk="1" latinLnBrk="0" hangingPunct="1">
                        <a:lnSpc>
                          <a:spcPct val="100000"/>
                        </a:lnSpc>
                        <a:spcBef>
                          <a:spcPts val="300"/>
                        </a:spcBef>
                        <a:spcAft>
                          <a:spcPts val="0"/>
                        </a:spcAft>
                        <a:buFont typeface="Lucida Sans" panose="020B0602030504020204" pitchFamily="34" charset="0"/>
                        <a:buChar char="-"/>
                      </a:pPr>
                      <a:r>
                        <a:rPr lang="fr-FR" sz="900" kern="1200" dirty="0">
                          <a:solidFill>
                            <a:schemeClr val="dk1"/>
                          </a:solidFill>
                          <a:effectLst/>
                          <a:latin typeface="+mn-lt"/>
                          <a:ea typeface="+mn-ea"/>
                          <a:cs typeface="+mn-cs"/>
                        </a:rPr>
                        <a:t>Éditer sa bibliographie.</a:t>
                      </a: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839837">
                <a:tc>
                  <a:txBody>
                    <a:bodyPr/>
                    <a:lstStyle/>
                    <a:p>
                      <a:pPr marL="0" algn="l" defTabSz="914400" rtl="0" eaLnBrk="1" latinLnBrk="0" hangingPunct="1">
                        <a:lnSpc>
                          <a:spcPct val="100000"/>
                        </a:lnSpc>
                        <a:spcBef>
                          <a:spcPts val="0"/>
                        </a:spcBef>
                        <a:spcAft>
                          <a:spcPts val="0"/>
                        </a:spcAft>
                      </a:pPr>
                      <a:r>
                        <a:rPr lang="fr-FR" sz="900" kern="1200" dirty="0">
                          <a:effectLst/>
                        </a:rPr>
                        <a:t>Modalités de la séance </a:t>
                      </a:r>
                      <a:endParaRPr lang="fr-FR" sz="900" b="1" kern="1200" dirty="0">
                        <a:solidFill>
                          <a:schemeClr val="lt1"/>
                        </a:solidFill>
                        <a:effectLst/>
                        <a:latin typeface="+mn-lt"/>
                        <a:ea typeface="+mn-ea"/>
                        <a:cs typeface="+mn-cs"/>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180000" lvl="0" indent="-180000" algn="just" defTabSz="914400" rtl="0" eaLnBrk="1" latinLnBrk="0" hangingPunct="1">
                        <a:lnSpc>
                          <a:spcPct val="100000"/>
                        </a:lnSpc>
                        <a:spcBef>
                          <a:spcPts val="300"/>
                        </a:spcBef>
                        <a:spcAft>
                          <a:spcPts val="0"/>
                        </a:spcAft>
                        <a:buFont typeface="Lucida Sans" panose="020B0602030504020204" pitchFamily="34" charset="0"/>
                        <a:buChar char="-"/>
                      </a:pPr>
                      <a:r>
                        <a:rPr lang="fr-FR" sz="900" kern="1200" dirty="0">
                          <a:solidFill>
                            <a:schemeClr val="dk1"/>
                          </a:solidFill>
                          <a:effectLst/>
                          <a:latin typeface="+mn-lt"/>
                          <a:ea typeface="+mn-ea"/>
                          <a:cs typeface="+mn-cs"/>
                        </a:rPr>
                        <a:t>Durée de la</a:t>
                      </a:r>
                      <a:r>
                        <a:rPr lang="fr-FR" sz="900" kern="1200" baseline="0" dirty="0">
                          <a:solidFill>
                            <a:schemeClr val="dk1"/>
                          </a:solidFill>
                          <a:effectLst/>
                          <a:latin typeface="+mn-lt"/>
                          <a:ea typeface="+mn-ea"/>
                          <a:cs typeface="+mn-cs"/>
                        </a:rPr>
                        <a:t> séance : 1 à 3 heures : </a:t>
                      </a:r>
                      <a:endParaRPr lang="fr-FR" sz="900" kern="1200" dirty="0">
                        <a:solidFill>
                          <a:schemeClr val="dk1"/>
                        </a:solidFill>
                        <a:effectLst/>
                        <a:latin typeface="+mn-lt"/>
                        <a:ea typeface="+mn-ea"/>
                        <a:cs typeface="+mn-cs"/>
                      </a:endParaRPr>
                    </a:p>
                    <a:p>
                      <a:pPr marL="637200" lvl="1" indent="-180000" algn="just" defTabSz="914400" rtl="0" eaLnBrk="1" latinLnBrk="0" hangingPunct="1">
                        <a:lnSpc>
                          <a:spcPct val="100000"/>
                        </a:lnSpc>
                        <a:spcBef>
                          <a:spcPts val="300"/>
                        </a:spcBef>
                        <a:spcAft>
                          <a:spcPts val="0"/>
                        </a:spcAft>
                        <a:buFont typeface="Courier New" panose="02070309020205020404" pitchFamily="49" charset="0"/>
                        <a:buChar char="o"/>
                      </a:pPr>
                      <a:r>
                        <a:rPr lang="fr-FR" sz="900" kern="1200" dirty="0">
                          <a:solidFill>
                            <a:schemeClr val="dk1"/>
                          </a:solidFill>
                          <a:effectLst/>
                          <a:latin typeface="+mn-lt"/>
                          <a:ea typeface="+mn-ea"/>
                          <a:cs typeface="+mn-cs"/>
                        </a:rPr>
                        <a:t>La durée de la formation est fonction de l’objectif (mémoire, dossier…), du niveau de l’étudiant et de la préparation conjointe entre le bibliothécaire et l’enseignant :</a:t>
                      </a:r>
                    </a:p>
                    <a:p>
                      <a:pPr marL="637200" lvl="1" indent="-180000" algn="just" defTabSz="914400" rtl="0" eaLnBrk="1" latinLnBrk="0" hangingPunct="1">
                        <a:lnSpc>
                          <a:spcPct val="100000"/>
                        </a:lnSpc>
                        <a:spcBef>
                          <a:spcPts val="300"/>
                        </a:spcBef>
                        <a:spcAft>
                          <a:spcPts val="0"/>
                        </a:spcAft>
                        <a:buFont typeface="Courier New" panose="02070309020205020404" pitchFamily="49" charset="0"/>
                        <a:buChar char="o"/>
                      </a:pPr>
                      <a:r>
                        <a:rPr lang="fr-FR" sz="900" kern="1200" dirty="0">
                          <a:solidFill>
                            <a:schemeClr val="dk1"/>
                          </a:solidFill>
                          <a:effectLst/>
                          <a:latin typeface="+mn-lt"/>
                          <a:ea typeface="+mn-ea"/>
                          <a:cs typeface="+mn-cs"/>
                        </a:rPr>
                        <a:t>Formation théorique avec présentation par le formateur des apprentissages concernés : 30mn à 1h30 ;</a:t>
                      </a:r>
                    </a:p>
                    <a:p>
                      <a:pPr marL="637200" lvl="1" indent="-180000" algn="just" defTabSz="914400" rtl="0" eaLnBrk="1" latinLnBrk="0" hangingPunct="1">
                        <a:lnSpc>
                          <a:spcPct val="100000"/>
                        </a:lnSpc>
                        <a:spcBef>
                          <a:spcPts val="300"/>
                        </a:spcBef>
                        <a:spcAft>
                          <a:spcPts val="0"/>
                        </a:spcAft>
                        <a:buFont typeface="Courier New" panose="02070309020205020404" pitchFamily="49" charset="0"/>
                        <a:buChar char="o"/>
                      </a:pPr>
                      <a:r>
                        <a:rPr lang="fr-FR" sz="900" kern="1200" dirty="0">
                          <a:solidFill>
                            <a:schemeClr val="dk1"/>
                          </a:solidFill>
                          <a:effectLst/>
                          <a:latin typeface="+mn-lt"/>
                          <a:ea typeface="+mn-ea"/>
                          <a:cs typeface="+mn-cs"/>
                        </a:rPr>
                        <a:t>Apprentissage pratique avec mise en application et travaux étudiants : 30mn à 1h30.</a:t>
                      </a:r>
                    </a:p>
                    <a:p>
                      <a:pPr marL="180000" marR="0" lvl="0" indent="-180000" algn="just" defTabSz="914400" rtl="0" eaLnBrk="1" fontAlgn="auto" latinLnBrk="0" hangingPunct="1">
                        <a:lnSpc>
                          <a:spcPct val="100000"/>
                        </a:lnSpc>
                        <a:spcBef>
                          <a:spcPts val="300"/>
                        </a:spcBef>
                        <a:spcAft>
                          <a:spcPts val="0"/>
                        </a:spcAft>
                        <a:buClrTx/>
                        <a:buSzTx/>
                        <a:buFont typeface="Lucida Sans" panose="020B0602030504020204" pitchFamily="34" charset="0"/>
                        <a:buChar char="-"/>
                        <a:tabLst/>
                        <a:defRPr/>
                      </a:pPr>
                      <a:r>
                        <a:rPr lang="fr-FR" sz="900" dirty="0">
                          <a:effectLst/>
                        </a:rPr>
                        <a:t>Intervenant : Bibliothécaire</a:t>
                      </a:r>
                      <a:endParaRPr lang="fr-FR" sz="900" dirty="0">
                        <a:effectLst/>
                        <a:latin typeface="Calibri" panose="020F050202020403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315756312"/>
                  </a:ext>
                </a:extLst>
              </a:tr>
            </a:tbl>
          </a:graphicData>
        </a:graphic>
      </p:graphicFrame>
    </p:spTree>
    <p:extLst>
      <p:ext uri="{BB962C8B-B14F-4D97-AF65-F5344CB8AC3E}">
        <p14:creationId xmlns:p14="http://schemas.microsoft.com/office/powerpoint/2010/main" val="2337861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latin typeface="Lucida Sans" panose="020B0602030504020204" pitchFamily="34" charset="0"/>
              </a:rPr>
              <a:t>Niveaux de développement de la compétence</a:t>
            </a:r>
            <a:endParaRPr lang="fr-FR" dirty="0"/>
          </a:p>
        </p:txBody>
      </p:sp>
      <p:sp>
        <p:nvSpPr>
          <p:cNvPr id="4" name="Espace réservé de la date 3"/>
          <p:cNvSpPr>
            <a:spLocks noGrp="1"/>
          </p:cNvSpPr>
          <p:nvPr>
            <p:ph type="dt" sz="half" idx="10"/>
          </p:nvPr>
        </p:nvSpPr>
        <p:spPr/>
        <p:txBody>
          <a:bodyPr/>
          <a:lstStyle/>
          <a:p>
            <a:r>
              <a:rPr lang="fr-FR">
                <a:solidFill>
                  <a:srgbClr val="000000"/>
                </a:solidFill>
              </a:rPr>
              <a:t>décembre 2019</a:t>
            </a:r>
          </a:p>
        </p:txBody>
      </p:sp>
      <p:sp>
        <p:nvSpPr>
          <p:cNvPr id="5" name="Espace réservé du pied de page 4"/>
          <p:cNvSpPr>
            <a:spLocks noGrp="1"/>
          </p:cNvSpPr>
          <p:nvPr>
            <p:ph type="ftr" sz="quarter" idx="11"/>
          </p:nvPr>
        </p:nvSpPr>
        <p:spPr/>
        <p:txBody>
          <a:bodyPr/>
          <a:lstStyle/>
          <a:p>
            <a:r>
              <a:rPr lang="fr-FR">
                <a:solidFill>
                  <a:srgbClr val="000000"/>
                </a:solidFill>
              </a:rPr>
              <a:t>Compétence informationnelle </a:t>
            </a:r>
          </a:p>
        </p:txBody>
      </p:sp>
      <p:graphicFrame>
        <p:nvGraphicFramePr>
          <p:cNvPr id="6" name="Diagramme 5"/>
          <p:cNvGraphicFramePr/>
          <p:nvPr>
            <p:extLst>
              <p:ext uri="{D42A27DB-BD31-4B8C-83A1-F6EECF244321}">
                <p14:modId xmlns:p14="http://schemas.microsoft.com/office/powerpoint/2010/main" val="2997583150"/>
              </p:ext>
            </p:extLst>
          </p:nvPr>
        </p:nvGraphicFramePr>
        <p:xfrm>
          <a:off x="319901" y="1679095"/>
          <a:ext cx="8516527" cy="21348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Flèche droite 6"/>
          <p:cNvSpPr/>
          <p:nvPr/>
        </p:nvSpPr>
        <p:spPr bwMode="auto">
          <a:xfrm>
            <a:off x="1148865" y="3323168"/>
            <a:ext cx="328246" cy="250092"/>
          </a:xfrm>
          <a:prstGeom prst="rightArrow">
            <a:avLst/>
          </a:prstGeom>
          <a:solidFill>
            <a:schemeClr val="accent4"/>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a:ln>
                <a:noFill/>
              </a:ln>
              <a:solidFill>
                <a:schemeClr val="tx1"/>
              </a:solidFill>
              <a:effectLst/>
              <a:latin typeface="Lucida Sans" pitchFamily="34" charset="0"/>
              <a:cs typeface="Arial" charset="0"/>
            </a:endParaRPr>
          </a:p>
        </p:txBody>
      </p:sp>
      <p:sp>
        <p:nvSpPr>
          <p:cNvPr id="9" name="Flèche droite 8"/>
          <p:cNvSpPr/>
          <p:nvPr/>
        </p:nvSpPr>
        <p:spPr bwMode="auto">
          <a:xfrm>
            <a:off x="5625245" y="3323168"/>
            <a:ext cx="328246" cy="250092"/>
          </a:xfrm>
          <a:prstGeom prst="rightArrow">
            <a:avLst/>
          </a:prstGeom>
          <a:solidFill>
            <a:schemeClr val="accent4"/>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a:ln>
                <a:noFill/>
              </a:ln>
              <a:solidFill>
                <a:schemeClr val="tx1"/>
              </a:solidFill>
              <a:effectLst/>
              <a:latin typeface="Lucida Sans" pitchFamily="34" charset="0"/>
              <a:cs typeface="Arial" charset="0"/>
            </a:endParaRPr>
          </a:p>
        </p:txBody>
      </p:sp>
      <p:sp>
        <p:nvSpPr>
          <p:cNvPr id="10" name="Rectangle 9"/>
          <p:cNvSpPr/>
          <p:nvPr/>
        </p:nvSpPr>
        <p:spPr>
          <a:xfrm>
            <a:off x="1664966" y="3263548"/>
            <a:ext cx="904415" cy="307777"/>
          </a:xfrm>
          <a:prstGeom prst="rect">
            <a:avLst/>
          </a:prstGeom>
        </p:spPr>
        <p:txBody>
          <a:bodyPr wrap="none">
            <a:spAutoFit/>
          </a:bodyPr>
          <a:lstStyle/>
          <a:p>
            <a:pPr lvl="0"/>
            <a:r>
              <a:rPr lang="fr-FR" sz="1400" dirty="0">
                <a:latin typeface="Lucida Sans" panose="020B0602030504020204" pitchFamily="34" charset="0"/>
                <a:ea typeface="+mn-lt"/>
              </a:rPr>
              <a:t>3h à 6h </a:t>
            </a:r>
            <a:endParaRPr lang="fr-FR" sz="1400" dirty="0"/>
          </a:p>
        </p:txBody>
      </p:sp>
      <p:sp>
        <p:nvSpPr>
          <p:cNvPr id="12" name="Rectangle 11"/>
          <p:cNvSpPr/>
          <p:nvPr/>
        </p:nvSpPr>
        <p:spPr>
          <a:xfrm>
            <a:off x="6141305" y="3263548"/>
            <a:ext cx="848309" cy="307777"/>
          </a:xfrm>
          <a:prstGeom prst="rect">
            <a:avLst/>
          </a:prstGeom>
        </p:spPr>
        <p:txBody>
          <a:bodyPr wrap="none">
            <a:spAutoFit/>
          </a:bodyPr>
          <a:lstStyle/>
          <a:p>
            <a:pPr lvl="0"/>
            <a:r>
              <a:rPr lang="fr-FR" sz="1400" dirty="0">
                <a:latin typeface="Lucida Sans" panose="020B0602030504020204" pitchFamily="34" charset="0"/>
              </a:rPr>
              <a:t>1h à 3h</a:t>
            </a:r>
          </a:p>
        </p:txBody>
      </p:sp>
      <p:sp>
        <p:nvSpPr>
          <p:cNvPr id="8" name="Rectangle 7"/>
          <p:cNvSpPr/>
          <p:nvPr/>
        </p:nvSpPr>
        <p:spPr>
          <a:xfrm>
            <a:off x="210063" y="1067179"/>
            <a:ext cx="8626365" cy="523220"/>
          </a:xfrm>
          <a:prstGeom prst="rect">
            <a:avLst/>
          </a:prstGeom>
        </p:spPr>
        <p:txBody>
          <a:bodyPr wrap="square">
            <a:spAutoFit/>
          </a:bodyPr>
          <a:lstStyle/>
          <a:p>
            <a:r>
              <a:rPr lang="fr-FR" b="1" dirty="0">
                <a:latin typeface="Lucida Sans" panose="020B0602030504020204" pitchFamily="34" charset="0"/>
                <a:ea typeface="Calibri" panose="020F0502020204030204" pitchFamily="34" charset="0"/>
                <a:cs typeface="Times New Roman" panose="02020603050405020304" pitchFamily="18" charset="0"/>
              </a:rPr>
              <a:t>Poser les assises documentaires d’une réflexion</a:t>
            </a:r>
            <a:endParaRPr lang="fr-FR" sz="1000" b="1" dirty="0">
              <a:latin typeface="Lucida Sans" panose="020B0602030504020204" pitchFamily="34" charset="0"/>
              <a:ea typeface="Calibri" panose="020F0502020204030204" pitchFamily="34" charset="0"/>
              <a:cs typeface="Times New Roman" panose="02020603050405020304" pitchFamily="18" charset="0"/>
            </a:endParaRPr>
          </a:p>
          <a:p>
            <a:r>
              <a:rPr lang="fr-FR" sz="1000" b="1" dirty="0">
                <a:latin typeface="Lucida Sans" panose="020B0602030504020204" pitchFamily="34" charset="0"/>
                <a:cs typeface="Times New Roman" panose="02020603050405020304" pitchFamily="18" charset="0"/>
              </a:rPr>
              <a:t>La durée des séances est fonction de la préparation conjointe avec l’enseignant dans la discipline </a:t>
            </a:r>
            <a:endParaRPr lang="fr-FR" sz="1000" dirty="0"/>
          </a:p>
        </p:txBody>
      </p:sp>
    </p:spTree>
    <p:extLst>
      <p:ext uri="{BB962C8B-B14F-4D97-AF65-F5344CB8AC3E}">
        <p14:creationId xmlns:p14="http://schemas.microsoft.com/office/powerpoint/2010/main" val="316833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Contenus des apprentissages– Module 4 (1/2)</a:t>
            </a:r>
          </a:p>
        </p:txBody>
      </p:sp>
      <p:sp>
        <p:nvSpPr>
          <p:cNvPr id="4" name="Espace réservé de la date 3"/>
          <p:cNvSpPr>
            <a:spLocks noGrp="1"/>
          </p:cNvSpPr>
          <p:nvPr>
            <p:ph type="dt" sz="half" idx="10"/>
          </p:nvPr>
        </p:nvSpPr>
        <p:spPr/>
        <p:txBody>
          <a:bodyPr/>
          <a:lstStyle/>
          <a:p>
            <a:r>
              <a:rPr lang="fr-FR">
                <a:solidFill>
                  <a:srgbClr val="000000"/>
                </a:solidFill>
              </a:rPr>
              <a:t>décembre 2019</a:t>
            </a:r>
          </a:p>
        </p:txBody>
      </p:sp>
      <p:sp>
        <p:nvSpPr>
          <p:cNvPr id="5" name="Espace réservé du pied de page 4"/>
          <p:cNvSpPr>
            <a:spLocks noGrp="1"/>
          </p:cNvSpPr>
          <p:nvPr>
            <p:ph type="ftr" sz="quarter" idx="11"/>
          </p:nvPr>
        </p:nvSpPr>
        <p:spPr/>
        <p:txBody>
          <a:bodyPr/>
          <a:lstStyle/>
          <a:p>
            <a:r>
              <a:rPr lang="fr-FR">
                <a:solidFill>
                  <a:srgbClr val="000000"/>
                </a:solidFill>
              </a:rPr>
              <a:t>Compétence informationnelle </a:t>
            </a:r>
          </a:p>
        </p:txBody>
      </p:sp>
      <p:graphicFrame>
        <p:nvGraphicFramePr>
          <p:cNvPr id="6" name="Tableau 5"/>
          <p:cNvGraphicFramePr>
            <a:graphicFrameLocks noGrp="1"/>
          </p:cNvGraphicFramePr>
          <p:nvPr>
            <p:extLst>
              <p:ext uri="{D42A27DB-BD31-4B8C-83A1-F6EECF244321}">
                <p14:modId xmlns:p14="http://schemas.microsoft.com/office/powerpoint/2010/main" val="720617345"/>
              </p:ext>
            </p:extLst>
          </p:nvPr>
        </p:nvGraphicFramePr>
        <p:xfrm>
          <a:off x="292100" y="1448442"/>
          <a:ext cx="8559800" cy="4150488"/>
        </p:xfrm>
        <a:graphic>
          <a:graphicData uri="http://schemas.openxmlformats.org/drawingml/2006/table">
            <a:tbl>
              <a:tblPr firstRow="1" firstCol="1" bandRow="1">
                <a:tableStyleId>{00A15C55-8517-42AA-B614-E9B94910E393}</a:tableStyleId>
              </a:tblPr>
              <a:tblGrid>
                <a:gridCol w="1016924">
                  <a:extLst>
                    <a:ext uri="{9D8B030D-6E8A-4147-A177-3AD203B41FA5}">
                      <a16:colId xmlns:a16="http://schemas.microsoft.com/office/drawing/2014/main" val="20000"/>
                    </a:ext>
                  </a:extLst>
                </a:gridCol>
                <a:gridCol w="7542876">
                  <a:extLst>
                    <a:ext uri="{9D8B030D-6E8A-4147-A177-3AD203B41FA5}">
                      <a16:colId xmlns:a16="http://schemas.microsoft.com/office/drawing/2014/main" val="20001"/>
                    </a:ext>
                  </a:extLst>
                </a:gridCol>
              </a:tblGrid>
              <a:tr h="275831">
                <a:tc gridSpan="2">
                  <a:txBody>
                    <a:bodyPr/>
                    <a:lstStyle/>
                    <a:p>
                      <a:pPr marL="0" marR="0" lvl="0" indent="0" algn="ctr" defTabSz="914400" rtl="0" eaLnBrk="1" fontAlgn="auto" latinLnBrk="0" hangingPunct="1">
                        <a:lnSpc>
                          <a:spcPct val="115000"/>
                        </a:lnSpc>
                        <a:spcBef>
                          <a:spcPts val="300"/>
                        </a:spcBef>
                        <a:spcAft>
                          <a:spcPts val="300"/>
                        </a:spcAft>
                        <a:buClrTx/>
                        <a:buSzTx/>
                        <a:buFontTx/>
                        <a:buNone/>
                        <a:tabLst/>
                        <a:defRPr/>
                      </a:pPr>
                      <a:r>
                        <a:rPr lang="fr-FR" sz="1000" dirty="0">
                          <a:effectLst/>
                        </a:rPr>
                        <a:t>Objectif 1: Croiser et confronter ses sources documentaires</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540" marR="4354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pPr algn="just">
                        <a:lnSpc>
                          <a:spcPct val="115000"/>
                        </a:lnSpc>
                        <a:spcBef>
                          <a:spcPts val="300"/>
                        </a:spcBef>
                        <a:spcAft>
                          <a:spcPts val="300"/>
                        </a:spcAft>
                      </a:pP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540" marR="43540" marT="0" marB="0" anchor="ctr"/>
                </a:tc>
                <a:extLst>
                  <a:ext uri="{0D108BD9-81ED-4DB2-BD59-A6C34878D82A}">
                    <a16:rowId xmlns:a16="http://schemas.microsoft.com/office/drawing/2014/main" val="10000"/>
                  </a:ext>
                </a:extLst>
              </a:tr>
              <a:tr h="3093261">
                <a:tc>
                  <a:txBody>
                    <a:bodyPr/>
                    <a:lstStyle/>
                    <a:p>
                      <a:pPr algn="just">
                        <a:lnSpc>
                          <a:spcPct val="115000"/>
                        </a:lnSpc>
                        <a:spcBef>
                          <a:spcPts val="300"/>
                        </a:spcBef>
                        <a:spcAft>
                          <a:spcPts val="300"/>
                        </a:spcAft>
                      </a:pPr>
                      <a:r>
                        <a:rPr lang="fr-FR" sz="900" dirty="0">
                          <a:effectLst/>
                        </a:rPr>
                        <a:t>Apprentissages concernés</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540" marR="4354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180000" lvl="0" indent="-180000" algn="just" defTabSz="914400" rtl="0" eaLnBrk="1" latinLnBrk="0" hangingPunct="1">
                        <a:lnSpc>
                          <a:spcPct val="100000"/>
                        </a:lnSpc>
                        <a:spcBef>
                          <a:spcPts val="300"/>
                        </a:spcBef>
                        <a:spcAft>
                          <a:spcPts val="0"/>
                        </a:spcAft>
                        <a:buFont typeface="Lucida Sans" panose="020B0602030504020204" pitchFamily="34" charset="0"/>
                        <a:buChar char="-"/>
                      </a:pPr>
                      <a:r>
                        <a:rPr lang="fr-FR" sz="900" kern="1200" dirty="0">
                          <a:solidFill>
                            <a:schemeClr val="dk1"/>
                          </a:solidFill>
                          <a:effectLst/>
                          <a:latin typeface="+mn-lt"/>
                          <a:ea typeface="+mn-ea"/>
                          <a:cs typeface="+mn-cs"/>
                        </a:rPr>
                        <a:t>Distinguer les sources primaires des sources secondaires et leur importance respective pour chaque discipline : s’agit-il d’une production originelle (texte littéraire d’origine, source historique, archive, article, monographie, données de la recherche…) ? Ou bien s’agit-il d’un document cité dans une bibliographie, d’une reprise, d’une parodie, d’une analyse… ? </a:t>
                      </a:r>
                    </a:p>
                    <a:p>
                      <a:pPr marL="637200" lvl="1" indent="-180000" algn="just" defTabSz="914400" rtl="0" eaLnBrk="1" latinLnBrk="0" hangingPunct="1">
                        <a:lnSpc>
                          <a:spcPct val="100000"/>
                        </a:lnSpc>
                        <a:spcBef>
                          <a:spcPts val="300"/>
                        </a:spcBef>
                        <a:spcAft>
                          <a:spcPts val="0"/>
                        </a:spcAft>
                        <a:buFont typeface="Courier New" panose="02070309020205020404" pitchFamily="49" charset="0"/>
                        <a:buChar char="o"/>
                      </a:pPr>
                      <a:r>
                        <a:rPr lang="fr-FR" sz="900" kern="1200" dirty="0">
                          <a:solidFill>
                            <a:schemeClr val="dk1"/>
                          </a:solidFill>
                          <a:effectLst/>
                          <a:latin typeface="+mn-lt"/>
                          <a:ea typeface="+mn-ea"/>
                          <a:cs typeface="+mn-cs"/>
                        </a:rPr>
                        <a:t>Reconnaitre les caractéristiques d’une source primaire : article de recherche dans une revue à comité de lecture, thèse, actes de colloque, monographie de niveau recherche… </a:t>
                      </a:r>
                    </a:p>
                    <a:p>
                      <a:pPr marL="637200" lvl="1" indent="-180000" algn="just" defTabSz="914400" rtl="0" eaLnBrk="1" latinLnBrk="0" hangingPunct="1">
                        <a:lnSpc>
                          <a:spcPct val="100000"/>
                        </a:lnSpc>
                        <a:spcBef>
                          <a:spcPts val="300"/>
                        </a:spcBef>
                        <a:spcAft>
                          <a:spcPts val="0"/>
                        </a:spcAft>
                        <a:buFont typeface="Courier New" panose="02070309020205020404" pitchFamily="49" charset="0"/>
                        <a:buChar char="o"/>
                      </a:pPr>
                      <a:r>
                        <a:rPr lang="fr-FR" sz="900" kern="1200" dirty="0">
                          <a:solidFill>
                            <a:schemeClr val="dk1"/>
                          </a:solidFill>
                          <a:effectLst/>
                          <a:latin typeface="+mn-lt"/>
                          <a:ea typeface="+mn-ea"/>
                          <a:cs typeface="+mn-cs"/>
                        </a:rPr>
                        <a:t>Reconnaitre les caractéristiques d’une source secondaire : résumé, revue de presse, article de presse, recensions, fiche de lecture, revue systématique (</a:t>
                      </a:r>
                      <a:r>
                        <a:rPr lang="fr-FR" sz="900" kern="1200" dirty="0" err="1">
                          <a:solidFill>
                            <a:schemeClr val="dk1"/>
                          </a:solidFill>
                          <a:effectLst/>
                          <a:latin typeface="+mn-lt"/>
                          <a:ea typeface="+mn-ea"/>
                          <a:cs typeface="+mn-cs"/>
                        </a:rPr>
                        <a:t>review</a:t>
                      </a:r>
                      <a:r>
                        <a:rPr lang="fr-FR" sz="900" kern="1200" dirty="0">
                          <a:solidFill>
                            <a:schemeClr val="dk1"/>
                          </a:solidFill>
                          <a:effectLst/>
                          <a:latin typeface="+mn-lt"/>
                          <a:ea typeface="+mn-ea"/>
                          <a:cs typeface="+mn-cs"/>
                        </a:rPr>
                        <a:t>)… ? </a:t>
                      </a:r>
                    </a:p>
                    <a:p>
                      <a:pPr marL="180000" lvl="0" indent="-180000" algn="just" defTabSz="914400" rtl="0" eaLnBrk="1" latinLnBrk="0" hangingPunct="1">
                        <a:lnSpc>
                          <a:spcPct val="100000"/>
                        </a:lnSpc>
                        <a:spcBef>
                          <a:spcPts val="300"/>
                        </a:spcBef>
                        <a:spcAft>
                          <a:spcPts val="0"/>
                        </a:spcAft>
                        <a:buFont typeface="Lucida Sans" panose="020B0602030504020204" pitchFamily="34" charset="0"/>
                        <a:buChar char="-"/>
                      </a:pPr>
                      <a:r>
                        <a:rPr lang="fr-FR" sz="900" kern="1200" dirty="0">
                          <a:solidFill>
                            <a:schemeClr val="dk1"/>
                          </a:solidFill>
                          <a:effectLst/>
                          <a:latin typeface="+mn-lt"/>
                          <a:ea typeface="+mn-ea"/>
                          <a:cs typeface="+mn-cs"/>
                        </a:rPr>
                        <a:t>Analyser et décrypter les notices bibliographiques afin d’identifier les ressources les plus pertinentes : année, type de publication, éditeur spécialisé ou pas, sujet, auteur reconnu dans sa discipline … </a:t>
                      </a:r>
                    </a:p>
                    <a:p>
                      <a:pPr marL="180000" lvl="0" indent="-180000" algn="just" defTabSz="914400" rtl="0" eaLnBrk="1" latinLnBrk="0" hangingPunct="1">
                        <a:lnSpc>
                          <a:spcPct val="100000"/>
                        </a:lnSpc>
                        <a:spcBef>
                          <a:spcPts val="300"/>
                        </a:spcBef>
                        <a:spcAft>
                          <a:spcPts val="0"/>
                        </a:spcAft>
                        <a:buFont typeface="Lucida Sans" panose="020B0602030504020204" pitchFamily="34" charset="0"/>
                        <a:buChar char="-"/>
                      </a:pPr>
                      <a:r>
                        <a:rPr lang="fr-FR" sz="900" kern="1200" dirty="0">
                          <a:solidFill>
                            <a:schemeClr val="dk1"/>
                          </a:solidFill>
                          <a:effectLst/>
                          <a:latin typeface="+mn-lt"/>
                          <a:ea typeface="+mn-ea"/>
                          <a:cs typeface="+mn-cs"/>
                        </a:rPr>
                        <a:t>Utiliser de façon avancée les fonctionnalités d’un catalogue pour en obtenir les résultats les plus pertinents : critère de recherche, filtres, équations de recherche…</a:t>
                      </a:r>
                    </a:p>
                    <a:p>
                      <a:pPr marL="180000" lvl="0" indent="-180000" algn="just" defTabSz="914400" rtl="0" eaLnBrk="1" latinLnBrk="0" hangingPunct="1">
                        <a:lnSpc>
                          <a:spcPct val="100000"/>
                        </a:lnSpc>
                        <a:spcBef>
                          <a:spcPts val="300"/>
                        </a:spcBef>
                        <a:spcAft>
                          <a:spcPts val="0"/>
                        </a:spcAft>
                        <a:buFont typeface="Lucida Sans" panose="020B0602030504020204" pitchFamily="34" charset="0"/>
                        <a:buChar char="-"/>
                      </a:pPr>
                      <a:r>
                        <a:rPr lang="fr-FR" sz="900" kern="1200" dirty="0">
                          <a:solidFill>
                            <a:schemeClr val="dk1"/>
                          </a:solidFill>
                          <a:effectLst/>
                          <a:latin typeface="+mn-lt"/>
                          <a:ea typeface="+mn-ea"/>
                          <a:cs typeface="+mn-cs"/>
                        </a:rPr>
                        <a:t>Connaitre les critères fondamentaux afin de discriminer de façon efficiente les résultats d’une recherche documentaire : connaissance des métadonnées permettant l’analyse d’un ensemble de résultats</a:t>
                      </a:r>
                    </a:p>
                    <a:p>
                      <a:pPr marL="228600">
                        <a:lnSpc>
                          <a:spcPct val="115000"/>
                        </a:lnSpc>
                        <a:spcAft>
                          <a:spcPts val="0"/>
                        </a:spcAft>
                      </a:pPr>
                      <a:r>
                        <a:rPr lang="fr-FR" sz="900" dirty="0">
                          <a:effectLst/>
                        </a:rPr>
                        <a:t> </a:t>
                      </a:r>
                    </a:p>
                    <a:p>
                      <a:pPr>
                        <a:lnSpc>
                          <a:spcPct val="115000"/>
                        </a:lnSpc>
                        <a:spcAft>
                          <a:spcPts val="0"/>
                        </a:spcAft>
                      </a:pPr>
                      <a:r>
                        <a:rPr lang="fr-FR" sz="900" dirty="0">
                          <a:effectLst/>
                        </a:rPr>
                        <a:t>Approche disciplinaire (à construire avec le responsable disciplinaire) </a:t>
                      </a:r>
                    </a:p>
                    <a:p>
                      <a:pPr marL="342900" lvl="0" indent="-342900" algn="just">
                        <a:lnSpc>
                          <a:spcPct val="107000"/>
                        </a:lnSpc>
                        <a:spcAft>
                          <a:spcPts val="0"/>
                        </a:spcAft>
                        <a:buFont typeface="Lucida Sans" panose="020B0602030504020204" pitchFamily="34" charset="0"/>
                        <a:buChar char="-"/>
                      </a:pPr>
                      <a:r>
                        <a:rPr lang="fr-FR" sz="900" dirty="0">
                          <a:effectLst/>
                        </a:rPr>
                        <a:t>Mettre en perspective les contenus des résultats de recherche : questionner le positionnement des auteurs des sources trouvées, l’approche disciplinaire ou transdisciplinaire, situer le contexte de production (géographique, historique, culturel...)…</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540" marR="4354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781396">
                <a:tc>
                  <a:txBody>
                    <a:bodyPr/>
                    <a:lstStyle/>
                    <a:p>
                      <a:pPr algn="just"/>
                      <a:r>
                        <a:rPr lang="fr-FR" sz="900" dirty="0">
                          <a:effectLst/>
                        </a:rPr>
                        <a:t>Modalités de la séance</a:t>
                      </a:r>
                      <a:endParaRPr lang="fr-FR" sz="900" dirty="0">
                        <a:effectLst/>
                        <a:latin typeface="Calibri" panose="020F0502020204030204" pitchFamily="34" charset="0"/>
                      </a:endParaRPr>
                    </a:p>
                  </a:txBody>
                  <a:tcPr marL="43540" marR="4354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180000" lvl="0" indent="-180000" algn="just" defTabSz="914400" rtl="0" eaLnBrk="1" latinLnBrk="0" hangingPunct="1">
                        <a:lnSpc>
                          <a:spcPct val="100000"/>
                        </a:lnSpc>
                        <a:spcBef>
                          <a:spcPts val="300"/>
                        </a:spcBef>
                        <a:spcAft>
                          <a:spcPts val="0"/>
                        </a:spcAft>
                        <a:buFont typeface="Lucida Sans" panose="020B0602030504020204" pitchFamily="34" charset="0"/>
                        <a:buChar char="-"/>
                      </a:pPr>
                      <a:r>
                        <a:rPr lang="fr-FR" sz="900" kern="1200" dirty="0">
                          <a:solidFill>
                            <a:schemeClr val="dk1"/>
                          </a:solidFill>
                          <a:effectLst/>
                          <a:latin typeface="+mn-lt"/>
                          <a:ea typeface="+mn-ea"/>
                          <a:cs typeface="+mn-cs"/>
                        </a:rPr>
                        <a:t>Durée : 1 à 3 heures : </a:t>
                      </a:r>
                    </a:p>
                    <a:p>
                      <a:pPr marL="637200" lvl="1" indent="-180000" algn="just" defTabSz="914400" rtl="0" eaLnBrk="1" latinLnBrk="0" hangingPunct="1">
                        <a:lnSpc>
                          <a:spcPct val="100000"/>
                        </a:lnSpc>
                        <a:spcBef>
                          <a:spcPts val="300"/>
                        </a:spcBef>
                        <a:spcAft>
                          <a:spcPts val="0"/>
                        </a:spcAft>
                        <a:buFont typeface="Courier New" panose="02070309020205020404" pitchFamily="49" charset="0"/>
                        <a:buChar char="o"/>
                      </a:pPr>
                      <a:r>
                        <a:rPr lang="fr-FR" sz="900" kern="1200" dirty="0">
                          <a:solidFill>
                            <a:schemeClr val="dk1"/>
                          </a:solidFill>
                          <a:effectLst/>
                          <a:latin typeface="+mn-lt"/>
                          <a:ea typeface="+mn-ea"/>
                          <a:cs typeface="+mn-cs"/>
                        </a:rPr>
                        <a:t>Formation théorique : 1h. </a:t>
                      </a:r>
                    </a:p>
                    <a:p>
                      <a:pPr marL="637200" lvl="1" indent="-180000" algn="just" defTabSz="914400" rtl="0" eaLnBrk="1" latinLnBrk="0" hangingPunct="1">
                        <a:lnSpc>
                          <a:spcPct val="100000"/>
                        </a:lnSpc>
                        <a:spcBef>
                          <a:spcPts val="300"/>
                        </a:spcBef>
                        <a:spcAft>
                          <a:spcPts val="0"/>
                        </a:spcAft>
                        <a:buFont typeface="Courier New" panose="02070309020205020404" pitchFamily="49" charset="0"/>
                        <a:buChar char="o"/>
                      </a:pPr>
                      <a:r>
                        <a:rPr lang="fr-FR" sz="900" kern="1200" dirty="0">
                          <a:solidFill>
                            <a:schemeClr val="dk1"/>
                          </a:solidFill>
                          <a:effectLst/>
                          <a:latin typeface="+mn-lt"/>
                          <a:ea typeface="+mn-ea"/>
                          <a:cs typeface="+mn-cs"/>
                        </a:rPr>
                        <a:t>Apprentissage pratique avec mise en application et travaux étudiants : 2h (séance à construire avec l’enseignant)</a:t>
                      </a:r>
                    </a:p>
                    <a:p>
                      <a:pPr marL="180000" marR="0" lvl="0" indent="-180000" algn="just" defTabSz="914400" rtl="0" eaLnBrk="1" fontAlgn="auto" latinLnBrk="0" hangingPunct="1">
                        <a:lnSpc>
                          <a:spcPct val="100000"/>
                        </a:lnSpc>
                        <a:spcBef>
                          <a:spcPts val="300"/>
                        </a:spcBef>
                        <a:spcAft>
                          <a:spcPts val="0"/>
                        </a:spcAft>
                        <a:buClrTx/>
                        <a:buSzTx/>
                        <a:buFont typeface="Lucida Sans" panose="020B0602030504020204" pitchFamily="34" charset="0"/>
                        <a:buChar char="-"/>
                        <a:tabLst/>
                        <a:defRPr/>
                      </a:pPr>
                      <a:r>
                        <a:rPr lang="fr-FR" sz="900" dirty="0">
                          <a:effectLst/>
                        </a:rPr>
                        <a:t>Intervenant : Bibliothécaire + enseignant</a:t>
                      </a:r>
                      <a:r>
                        <a:rPr lang="fr-FR" sz="900" baseline="0" dirty="0">
                          <a:effectLst/>
                        </a:rPr>
                        <a:t> </a:t>
                      </a:r>
                      <a:endParaRPr lang="fr-FR" sz="900" dirty="0">
                        <a:effectLst/>
                        <a:latin typeface="Calibri" panose="020F0502020204030204" pitchFamily="34" charset="0"/>
                      </a:endParaRPr>
                    </a:p>
                  </a:txBody>
                  <a:tcPr marL="43540" marR="4354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99944801"/>
                  </a:ext>
                </a:extLst>
              </a:tr>
            </a:tbl>
          </a:graphicData>
        </a:graphic>
      </p:graphicFrame>
    </p:spTree>
    <p:extLst>
      <p:ext uri="{BB962C8B-B14F-4D97-AF65-F5344CB8AC3E}">
        <p14:creationId xmlns:p14="http://schemas.microsoft.com/office/powerpoint/2010/main" val="2972147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Contenus des apprentissages – Module 4 (2/2)</a:t>
            </a:r>
          </a:p>
        </p:txBody>
      </p:sp>
      <p:sp>
        <p:nvSpPr>
          <p:cNvPr id="4" name="Espace réservé de la date 3"/>
          <p:cNvSpPr>
            <a:spLocks noGrp="1"/>
          </p:cNvSpPr>
          <p:nvPr>
            <p:ph type="dt" sz="half" idx="10"/>
          </p:nvPr>
        </p:nvSpPr>
        <p:spPr/>
        <p:txBody>
          <a:bodyPr/>
          <a:lstStyle/>
          <a:p>
            <a:r>
              <a:rPr lang="fr-FR">
                <a:solidFill>
                  <a:srgbClr val="000000"/>
                </a:solidFill>
              </a:rPr>
              <a:t>décembre 2019</a:t>
            </a:r>
          </a:p>
        </p:txBody>
      </p:sp>
      <p:sp>
        <p:nvSpPr>
          <p:cNvPr id="5" name="Espace réservé du pied de page 4"/>
          <p:cNvSpPr>
            <a:spLocks noGrp="1"/>
          </p:cNvSpPr>
          <p:nvPr>
            <p:ph type="ftr" sz="quarter" idx="11"/>
          </p:nvPr>
        </p:nvSpPr>
        <p:spPr/>
        <p:txBody>
          <a:bodyPr/>
          <a:lstStyle/>
          <a:p>
            <a:r>
              <a:rPr lang="fr-FR">
                <a:solidFill>
                  <a:srgbClr val="000000"/>
                </a:solidFill>
              </a:rPr>
              <a:t>Compétence informationnelle </a:t>
            </a:r>
          </a:p>
        </p:txBody>
      </p:sp>
      <p:graphicFrame>
        <p:nvGraphicFramePr>
          <p:cNvPr id="7" name="Tableau 5">
            <a:extLst>
              <a:ext uri="{FF2B5EF4-FFF2-40B4-BE49-F238E27FC236}">
                <a16:creationId xmlns:a16="http://schemas.microsoft.com/office/drawing/2014/main" id="{2D933A9D-4E27-374D-82E8-FDBFEB7B0215}"/>
              </a:ext>
            </a:extLst>
          </p:cNvPr>
          <p:cNvGraphicFramePr>
            <a:graphicFrameLocks noGrp="1"/>
          </p:cNvGraphicFramePr>
          <p:nvPr>
            <p:extLst>
              <p:ext uri="{D42A27DB-BD31-4B8C-83A1-F6EECF244321}">
                <p14:modId xmlns:p14="http://schemas.microsoft.com/office/powerpoint/2010/main" val="3699662490"/>
              </p:ext>
            </p:extLst>
          </p:nvPr>
        </p:nvGraphicFramePr>
        <p:xfrm>
          <a:off x="295679" y="1473746"/>
          <a:ext cx="8552642" cy="3411523"/>
        </p:xfrm>
        <a:graphic>
          <a:graphicData uri="http://schemas.openxmlformats.org/drawingml/2006/table">
            <a:tbl>
              <a:tblPr firstRow="1" firstCol="1" bandRow="1">
                <a:tableStyleId>{00A15C55-8517-42AA-B614-E9B94910E393}</a:tableStyleId>
              </a:tblPr>
              <a:tblGrid>
                <a:gridCol w="1087813">
                  <a:extLst>
                    <a:ext uri="{9D8B030D-6E8A-4147-A177-3AD203B41FA5}">
                      <a16:colId xmlns:a16="http://schemas.microsoft.com/office/drawing/2014/main" val="20000"/>
                    </a:ext>
                  </a:extLst>
                </a:gridCol>
                <a:gridCol w="7464829">
                  <a:extLst>
                    <a:ext uri="{9D8B030D-6E8A-4147-A177-3AD203B41FA5}">
                      <a16:colId xmlns:a16="http://schemas.microsoft.com/office/drawing/2014/main" val="20001"/>
                    </a:ext>
                  </a:extLst>
                </a:gridCol>
              </a:tblGrid>
              <a:tr h="415714">
                <a:tc gridSpan="2">
                  <a:txBody>
                    <a:bodyPr/>
                    <a:lstStyle/>
                    <a:p>
                      <a:pPr marL="0" marR="0" lvl="0" indent="0" algn="ctr" defTabSz="914400" rtl="0" eaLnBrk="1" fontAlgn="auto" latinLnBrk="0" hangingPunct="1">
                        <a:lnSpc>
                          <a:spcPct val="115000"/>
                        </a:lnSpc>
                        <a:spcBef>
                          <a:spcPts val="300"/>
                        </a:spcBef>
                        <a:spcAft>
                          <a:spcPts val="300"/>
                        </a:spcAft>
                        <a:buClrTx/>
                        <a:buSzTx/>
                        <a:buFontTx/>
                        <a:buNone/>
                        <a:tabLst/>
                        <a:defRPr/>
                      </a:pPr>
                      <a:r>
                        <a:rPr lang="fr-FR" sz="1000">
                          <a:effectLst/>
                        </a:rPr>
                        <a:t>Objectif 2 : </a:t>
                      </a:r>
                      <a:r>
                        <a:rPr lang="fr-FR" sz="1000" dirty="0">
                          <a:effectLst/>
                        </a:rPr>
                        <a:t>Fonder une réflexion sur l’objet de sa recherche documentaire</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pPr algn="just">
                        <a:lnSpc>
                          <a:spcPct val="115000"/>
                        </a:lnSpc>
                        <a:spcBef>
                          <a:spcPts val="300"/>
                        </a:spcBef>
                        <a:spcAft>
                          <a:spcPts val="300"/>
                        </a:spcAft>
                      </a:pP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2322302">
                <a:tc>
                  <a:txBody>
                    <a:bodyPr/>
                    <a:lstStyle/>
                    <a:p>
                      <a:pPr algn="l">
                        <a:lnSpc>
                          <a:spcPct val="115000"/>
                        </a:lnSpc>
                        <a:spcBef>
                          <a:spcPts val="300"/>
                        </a:spcBef>
                        <a:spcAft>
                          <a:spcPts val="300"/>
                        </a:spcAft>
                      </a:pPr>
                      <a:r>
                        <a:rPr lang="fr-FR" sz="900" dirty="0">
                          <a:effectLst/>
                        </a:rPr>
                        <a:t>Apprentissages concernés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342900" lvl="0" indent="-342900" algn="l">
                        <a:lnSpc>
                          <a:spcPct val="115000"/>
                        </a:lnSpc>
                        <a:spcAft>
                          <a:spcPts val="0"/>
                        </a:spcAft>
                        <a:buFont typeface="Lucida Sans" panose="020B0602030504020204" pitchFamily="34" charset="0"/>
                        <a:buChar char="-"/>
                      </a:pPr>
                      <a:r>
                        <a:rPr lang="fr-FR" sz="900" dirty="0">
                          <a:effectLst/>
                        </a:rPr>
                        <a:t>Avoir la capacité de lier le contenu d’une source à sa propre réflexion et de l’intégrer dans sa production d’écrit</a:t>
                      </a:r>
                    </a:p>
                    <a:p>
                      <a:pPr marL="342900" lvl="0" indent="-342900" algn="l">
                        <a:lnSpc>
                          <a:spcPct val="115000"/>
                        </a:lnSpc>
                        <a:spcAft>
                          <a:spcPts val="0"/>
                        </a:spcAft>
                        <a:buFont typeface="Lucida Sans" panose="020B0602030504020204" pitchFamily="34" charset="0"/>
                        <a:buChar char="-"/>
                      </a:pPr>
                      <a:r>
                        <a:rPr lang="fr-FR" sz="900" dirty="0">
                          <a:effectLst/>
                        </a:rPr>
                        <a:t>Savoir mobiliser les contenus de ses lectures et citer ses sources selon les modèles proposés</a:t>
                      </a:r>
                    </a:p>
                    <a:p>
                      <a:pPr marL="342900" lvl="0" indent="-342900" algn="l">
                        <a:lnSpc>
                          <a:spcPct val="115000"/>
                        </a:lnSpc>
                        <a:spcAft>
                          <a:spcPts val="0"/>
                        </a:spcAft>
                        <a:buFont typeface="Lucida Sans" panose="020B0602030504020204" pitchFamily="34" charset="0"/>
                        <a:buChar char="-"/>
                      </a:pPr>
                      <a:r>
                        <a:rPr lang="fr-FR" sz="900" dirty="0">
                          <a:effectLst/>
                        </a:rPr>
                        <a:t>Fonder sa réflexion sur un réservoir de références et l’utilisation continue et efficiente d’un outil de gestion de références bibliographiques </a:t>
                      </a:r>
                    </a:p>
                    <a:p>
                      <a:pPr marL="342900" lvl="0" indent="-342900" algn="l">
                        <a:lnSpc>
                          <a:spcPct val="115000"/>
                        </a:lnSpc>
                        <a:spcAft>
                          <a:spcPts val="0"/>
                        </a:spcAft>
                        <a:buFont typeface="Lucida Sans" panose="020B0602030504020204" pitchFamily="34" charset="0"/>
                        <a:buChar char="-"/>
                      </a:pPr>
                      <a:r>
                        <a:rPr lang="fr-FR" sz="900" dirty="0">
                          <a:effectLst/>
                        </a:rPr>
                        <a:t>Maîtriser un outil de gestion de références bibliographiques (</a:t>
                      </a:r>
                      <a:r>
                        <a:rPr lang="fr-FR" sz="900" dirty="0" err="1">
                          <a:effectLst/>
                        </a:rPr>
                        <a:t>Zotero</a:t>
                      </a:r>
                      <a:r>
                        <a:rPr lang="fr-FR" sz="900" dirty="0">
                          <a:effectLst/>
                        </a:rPr>
                        <a:t> – niveau avancé) pour savoir citer au fil de sa rédaction (normes en vigueur en fonction de la discipline)</a:t>
                      </a:r>
                    </a:p>
                    <a:p>
                      <a:pPr marL="342900" lvl="0" indent="-342900" algn="l">
                        <a:lnSpc>
                          <a:spcPct val="115000"/>
                        </a:lnSpc>
                        <a:spcAft>
                          <a:spcPts val="0"/>
                        </a:spcAft>
                        <a:buFont typeface="Lucida Sans" panose="020B0602030504020204" pitchFamily="34" charset="0"/>
                        <a:buChar char="-"/>
                      </a:pPr>
                      <a:r>
                        <a:rPr lang="fr-FR" sz="900" dirty="0">
                          <a:effectLst/>
                        </a:rPr>
                        <a:t>Savoir construire et organiser une bibliographie à l’aide d’un outil de gestion de références bibliographiques en fonction de l’approche disciplinaire</a:t>
                      </a:r>
                    </a:p>
                    <a:p>
                      <a:pPr marL="342900" lvl="0" indent="-342900" algn="l">
                        <a:lnSpc>
                          <a:spcPct val="115000"/>
                        </a:lnSpc>
                        <a:spcAft>
                          <a:spcPts val="0"/>
                        </a:spcAft>
                        <a:buFont typeface="Lucida Sans" panose="020B0602030504020204" pitchFamily="34" charset="0"/>
                        <a:buChar char="-"/>
                      </a:pPr>
                      <a:r>
                        <a:rPr lang="fr-FR" sz="900" dirty="0">
                          <a:effectLst/>
                        </a:rPr>
                        <a:t>Être en capacité de comprendre et respecter la déontologie documentaire : respect du droit d’auteur (citations, plagiat…), respect des normes documentaires en vigueur</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673507">
                <a:tc>
                  <a:txBody>
                    <a:bodyPr/>
                    <a:lstStyle/>
                    <a:p>
                      <a:pPr algn="just"/>
                      <a:r>
                        <a:rPr lang="fr-FR" sz="900" dirty="0">
                          <a:effectLst/>
                        </a:rPr>
                        <a:t>Modalités de la séance</a:t>
                      </a:r>
                      <a:endParaRPr lang="fr-FR" sz="900" dirty="0">
                        <a:effectLst/>
                        <a:latin typeface="Calibri" panose="020F050202020403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342900" lvl="0" indent="-342900" algn="l" defTabSz="914400" rtl="0" eaLnBrk="1" latinLnBrk="0" hangingPunct="1">
                        <a:lnSpc>
                          <a:spcPct val="115000"/>
                        </a:lnSpc>
                        <a:spcAft>
                          <a:spcPts val="0"/>
                        </a:spcAft>
                        <a:buFont typeface="Lucida Sans" panose="020B0602030504020204" pitchFamily="34" charset="0"/>
                        <a:buChar char="-"/>
                      </a:pPr>
                      <a:r>
                        <a:rPr lang="fr-FR" sz="900" kern="1200" dirty="0">
                          <a:solidFill>
                            <a:schemeClr val="dk1"/>
                          </a:solidFill>
                          <a:effectLst/>
                          <a:latin typeface="+mn-lt"/>
                          <a:ea typeface="+mn-ea"/>
                          <a:cs typeface="+mn-cs"/>
                        </a:rPr>
                        <a:t>Durée : 2,5 à 4 heures avec application pratique : la durée est fonction de l’accompagnement possible par l’enseignant encadrant le travail de recherche</a:t>
                      </a:r>
                    </a:p>
                    <a:p>
                      <a:pPr marL="342900" marR="0" lvl="0" indent="-342900" algn="l" defTabSz="914400" rtl="0" eaLnBrk="1" fontAlgn="auto" latinLnBrk="0" hangingPunct="1">
                        <a:lnSpc>
                          <a:spcPct val="115000"/>
                        </a:lnSpc>
                        <a:spcBef>
                          <a:spcPts val="0"/>
                        </a:spcBef>
                        <a:spcAft>
                          <a:spcPts val="0"/>
                        </a:spcAft>
                        <a:buClrTx/>
                        <a:buSzTx/>
                        <a:buFont typeface="Lucida Sans" panose="020B0602030504020204" pitchFamily="34" charset="0"/>
                        <a:buChar char="-"/>
                        <a:tabLst/>
                        <a:defRPr/>
                      </a:pPr>
                      <a:r>
                        <a:rPr lang="fr-FR" sz="900" kern="1200" dirty="0">
                          <a:solidFill>
                            <a:schemeClr val="dk1"/>
                          </a:solidFill>
                          <a:effectLst/>
                          <a:latin typeface="+mn-lt"/>
                          <a:ea typeface="+mn-ea"/>
                          <a:cs typeface="+mn-cs"/>
                        </a:rPr>
                        <a:t>Intervenant : Bibliothécaire + enseignant </a:t>
                      </a: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23740266"/>
                  </a:ext>
                </a:extLst>
              </a:tr>
            </a:tbl>
          </a:graphicData>
        </a:graphic>
      </p:graphicFrame>
    </p:spTree>
    <p:extLst>
      <p:ext uri="{BB962C8B-B14F-4D97-AF65-F5344CB8AC3E}">
        <p14:creationId xmlns:p14="http://schemas.microsoft.com/office/powerpoint/2010/main" val="383048150"/>
      </p:ext>
    </p:extLst>
  </p:cSld>
  <p:clrMapOvr>
    <a:masterClrMapping/>
  </p:clrMapOvr>
</p:sld>
</file>

<file path=ppt/theme/theme1.xml><?xml version="1.0" encoding="utf-8"?>
<a:theme xmlns:a="http://schemas.openxmlformats.org/drawingml/2006/main" name="UPEC Début &amp; Fin">
  <a:themeElements>
    <a:clrScheme name="UPEC_Couleurs">
      <a:dk1>
        <a:srgbClr val="000000"/>
      </a:dk1>
      <a:lt1>
        <a:srgbClr val="FFFFFF"/>
      </a:lt1>
      <a:dk2>
        <a:srgbClr val="E42535"/>
      </a:dk2>
      <a:lt2>
        <a:srgbClr val="D9D4D2"/>
      </a:lt2>
      <a:accent1>
        <a:srgbClr val="E8588F"/>
      </a:accent1>
      <a:accent2>
        <a:srgbClr val="38B5B8"/>
      </a:accent2>
      <a:accent3>
        <a:srgbClr val="F19217"/>
      </a:accent3>
      <a:accent4>
        <a:srgbClr val="694994"/>
      </a:accent4>
      <a:accent5>
        <a:srgbClr val="89BA17"/>
      </a:accent5>
      <a:accent6>
        <a:srgbClr val="F5C82F"/>
      </a:accent6>
      <a:hlink>
        <a:srgbClr val="E42535"/>
      </a:hlink>
      <a:folHlink>
        <a:srgbClr val="778792"/>
      </a:folHlink>
    </a:clrScheme>
    <a:fontScheme name="UPEC_Polices">
      <a:majorFont>
        <a:latin typeface="Lucida Sans"/>
        <a:ea typeface=""/>
        <a:cs typeface="Arial"/>
      </a:majorFont>
      <a:minorFont>
        <a:latin typeface="Lucida Sans"/>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2"/>
        </a:solidFill>
        <a:ln w="9525" cap="flat" cmpd="sng" algn="ctr">
          <a:solidFill>
            <a:schemeClr val="tx2"/>
          </a:solidFill>
          <a:prstDash val="solid"/>
          <a:round/>
          <a:headEnd type="none" w="med" len="med"/>
          <a:tailEnd type="none" w="med" len="med"/>
        </a:ln>
        <a:effectLst/>
      </a:spPr>
      <a:bodyPr vert="horz" wrap="square" lIns="36000" tIns="36000" rIns="36000" bIns="360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sz="1200" b="0" i="0" u="none" strike="noStrike" cap="none" normalizeH="0" baseline="0" dirty="0" err="1" smtClean="0">
            <a:ln>
              <a:noFill/>
            </a:ln>
            <a:solidFill>
              <a:schemeClr val="tx1"/>
            </a:solidFill>
            <a:effectLst/>
            <a:latin typeface="Lucida Sans" pitchFamily="34" charset="0"/>
            <a:cs typeface="Arial" charset="0"/>
          </a:defRPr>
        </a:defPPr>
      </a:lstStyle>
    </a:spDef>
    <a:lnDef>
      <a:spPr bwMode="auto">
        <a:xfrm>
          <a:off x="0" y="0"/>
          <a:ext cx="1" cy="1"/>
        </a:xfrm>
        <a:custGeom>
          <a:avLst/>
          <a:gdLst/>
          <a:ahLst/>
          <a:cxnLst/>
          <a:rect l="0" t="0" r="0" b="0"/>
          <a:pathLst/>
        </a:custGeom>
        <a:solidFill>
          <a:schemeClr val="hlink"/>
        </a:solidFill>
        <a:ln w="9525" cap="flat" cmpd="sng" algn="ctr">
          <a:solidFill>
            <a:schemeClr val="hlink"/>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36000" tIns="36000" rIns="36000" bIns="360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r-FR" sz="1200" b="0" i="0" u="none" strike="noStrike" cap="none" normalizeH="0" baseline="0" smtClean="0">
            <a:ln>
              <a:noFill/>
            </a:ln>
            <a:solidFill>
              <a:schemeClr val="tx1"/>
            </a:solidFill>
            <a:effectLst/>
            <a:latin typeface="Lucida Sans" pitchFamily="34" charset="0"/>
            <a:cs typeface="Arial" charset="0"/>
          </a:defRPr>
        </a:defPPr>
      </a:lstStyle>
    </a:lnDef>
  </a:objectDefaults>
  <a:extraClrSchemeLst>
    <a:extraClrScheme>
      <a:clrScheme name="UPEC Début &amp; Fin 1">
        <a:dk1>
          <a:srgbClr val="000000"/>
        </a:dk1>
        <a:lt1>
          <a:srgbClr val="FFFFFF"/>
        </a:lt1>
        <a:dk2>
          <a:srgbClr val="E8588F"/>
        </a:dk2>
        <a:lt2>
          <a:srgbClr val="D9D4D2"/>
        </a:lt2>
        <a:accent1>
          <a:srgbClr val="009BC2"/>
        </a:accent1>
        <a:accent2>
          <a:srgbClr val="E85611"/>
        </a:accent2>
        <a:accent3>
          <a:srgbClr val="FFFFFF"/>
        </a:accent3>
        <a:accent4>
          <a:srgbClr val="000000"/>
        </a:accent4>
        <a:accent5>
          <a:srgbClr val="AACBDD"/>
        </a:accent5>
        <a:accent6>
          <a:srgbClr val="D24D0E"/>
        </a:accent6>
        <a:hlink>
          <a:srgbClr val="E42535"/>
        </a:hlink>
        <a:folHlink>
          <a:srgbClr val="69499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UPEC Violet">
  <a:themeElements>
    <a:clrScheme name="UPEC_Couleurs">
      <a:dk1>
        <a:srgbClr val="000000"/>
      </a:dk1>
      <a:lt1>
        <a:srgbClr val="FFFFFF"/>
      </a:lt1>
      <a:dk2>
        <a:srgbClr val="E42535"/>
      </a:dk2>
      <a:lt2>
        <a:srgbClr val="D9D4D2"/>
      </a:lt2>
      <a:accent1>
        <a:srgbClr val="E8588F"/>
      </a:accent1>
      <a:accent2>
        <a:srgbClr val="38B5B8"/>
      </a:accent2>
      <a:accent3>
        <a:srgbClr val="F19217"/>
      </a:accent3>
      <a:accent4>
        <a:srgbClr val="694994"/>
      </a:accent4>
      <a:accent5>
        <a:srgbClr val="89BA17"/>
      </a:accent5>
      <a:accent6>
        <a:srgbClr val="F5C82F"/>
      </a:accent6>
      <a:hlink>
        <a:srgbClr val="E42535"/>
      </a:hlink>
      <a:folHlink>
        <a:srgbClr val="778792"/>
      </a:folHlink>
    </a:clrScheme>
    <a:fontScheme name="UPEC_Polices">
      <a:majorFont>
        <a:latin typeface="Lucida Sans"/>
        <a:ea typeface=""/>
        <a:cs typeface="Arial"/>
      </a:majorFont>
      <a:minorFont>
        <a:latin typeface="Lucida Sans"/>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hlink"/>
        </a:solidFill>
        <a:ln w="9525" cap="flat" cmpd="sng" algn="ctr">
          <a:solidFill>
            <a:schemeClr val="hlink"/>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36000" tIns="36000" rIns="36000" bIns="360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r-FR" sz="1200" b="0" i="0" u="none" strike="noStrike" cap="none" normalizeH="0" baseline="0" smtClean="0">
            <a:ln>
              <a:noFill/>
            </a:ln>
            <a:solidFill>
              <a:schemeClr val="tx1"/>
            </a:solidFill>
            <a:effectLst/>
            <a:latin typeface="Lucida Sans" pitchFamily="34" charset="0"/>
            <a:cs typeface="Arial" charset="0"/>
          </a:defRPr>
        </a:defPPr>
      </a:lstStyle>
    </a:spDef>
    <a:lnDef>
      <a:spPr bwMode="auto">
        <a:xfrm>
          <a:off x="0" y="0"/>
          <a:ext cx="1" cy="1"/>
        </a:xfrm>
        <a:custGeom>
          <a:avLst/>
          <a:gdLst/>
          <a:ahLst/>
          <a:cxnLst/>
          <a:rect l="0" t="0" r="0" b="0"/>
          <a:pathLst/>
        </a:custGeom>
        <a:solidFill>
          <a:schemeClr val="hlink"/>
        </a:solidFill>
        <a:ln w="9525" cap="flat" cmpd="sng" algn="ctr">
          <a:solidFill>
            <a:schemeClr val="hlink"/>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36000" tIns="36000" rIns="36000" bIns="360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r-FR" sz="1200" b="0" i="0" u="none" strike="noStrike" cap="none" normalizeH="0" baseline="0" smtClean="0">
            <a:ln>
              <a:noFill/>
            </a:ln>
            <a:solidFill>
              <a:schemeClr val="tx1"/>
            </a:solidFill>
            <a:effectLst/>
            <a:latin typeface="Lucida Sans" pitchFamily="34" charset="0"/>
            <a:cs typeface="Arial" charset="0"/>
          </a:defRPr>
        </a:defPPr>
      </a:lstStyle>
    </a:lnDef>
  </a:objectDefaults>
  <a:extraClrSchemeLst>
    <a:extraClrScheme>
      <a:clrScheme name="UPEC Violet 1">
        <a:dk1>
          <a:srgbClr val="000000"/>
        </a:dk1>
        <a:lt1>
          <a:srgbClr val="FFFFFF"/>
        </a:lt1>
        <a:dk2>
          <a:srgbClr val="E8588F"/>
        </a:dk2>
        <a:lt2>
          <a:srgbClr val="D9D4D2"/>
        </a:lt2>
        <a:accent1>
          <a:srgbClr val="009BC2"/>
        </a:accent1>
        <a:accent2>
          <a:srgbClr val="E85611"/>
        </a:accent2>
        <a:accent3>
          <a:srgbClr val="FFFFFF"/>
        </a:accent3>
        <a:accent4>
          <a:srgbClr val="000000"/>
        </a:accent4>
        <a:accent5>
          <a:srgbClr val="AACBDD"/>
        </a:accent5>
        <a:accent6>
          <a:srgbClr val="D24D0E"/>
        </a:accent6>
        <a:hlink>
          <a:srgbClr val="E42535"/>
        </a:hlink>
        <a:folHlink>
          <a:srgbClr val="694994"/>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UPEC Rose">
  <a:themeElements>
    <a:clrScheme name="UPEC_Couleurs">
      <a:dk1>
        <a:srgbClr val="000000"/>
      </a:dk1>
      <a:lt1>
        <a:srgbClr val="FFFFFF"/>
      </a:lt1>
      <a:dk2>
        <a:srgbClr val="E42535"/>
      </a:dk2>
      <a:lt2>
        <a:srgbClr val="D9D4D2"/>
      </a:lt2>
      <a:accent1>
        <a:srgbClr val="E8588F"/>
      </a:accent1>
      <a:accent2>
        <a:srgbClr val="38B5B8"/>
      </a:accent2>
      <a:accent3>
        <a:srgbClr val="F19217"/>
      </a:accent3>
      <a:accent4>
        <a:srgbClr val="694994"/>
      </a:accent4>
      <a:accent5>
        <a:srgbClr val="89BA17"/>
      </a:accent5>
      <a:accent6>
        <a:srgbClr val="F5C82F"/>
      </a:accent6>
      <a:hlink>
        <a:srgbClr val="E42535"/>
      </a:hlink>
      <a:folHlink>
        <a:srgbClr val="778792"/>
      </a:folHlink>
    </a:clrScheme>
    <a:fontScheme name="UPEC_Polices">
      <a:majorFont>
        <a:latin typeface="Lucida Sans"/>
        <a:ea typeface=""/>
        <a:cs typeface="Arial"/>
      </a:majorFont>
      <a:minorFont>
        <a:latin typeface="Lucida Sans"/>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2"/>
        </a:solidFill>
        <a:ln w="9525" cap="flat" cmpd="sng" algn="ctr">
          <a:solidFill>
            <a:schemeClr val="tx2"/>
          </a:solidFill>
          <a:prstDash val="solid"/>
          <a:round/>
          <a:headEnd type="none" w="med" len="med"/>
          <a:tailEnd type="none" w="med" len="med"/>
        </a:ln>
        <a:effectLst/>
      </a:spPr>
      <a:bodyPr vert="horz" wrap="square" lIns="36000" tIns="36000" rIns="36000" bIns="360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sz="1200" b="0" i="0" u="none" strike="noStrike" cap="none" normalizeH="0" baseline="0" dirty="0" err="1" smtClean="0">
            <a:ln>
              <a:noFill/>
            </a:ln>
            <a:solidFill>
              <a:schemeClr val="tx1"/>
            </a:solidFill>
            <a:effectLst/>
            <a:latin typeface="Lucida Sans" pitchFamily="34" charset="0"/>
            <a:cs typeface="Arial" charset="0"/>
          </a:defRPr>
        </a:defPPr>
      </a:lstStyle>
    </a:spDef>
    <a:lnDef>
      <a:spPr bwMode="auto">
        <a:xfrm>
          <a:off x="0" y="0"/>
          <a:ext cx="1" cy="1"/>
        </a:xfrm>
        <a:custGeom>
          <a:avLst/>
          <a:gdLst/>
          <a:ahLst/>
          <a:cxnLst/>
          <a:rect l="0" t="0" r="0" b="0"/>
          <a:pathLst/>
        </a:custGeom>
        <a:solidFill>
          <a:schemeClr val="hlink"/>
        </a:solidFill>
        <a:ln w="9525" cap="flat" cmpd="sng" algn="ctr">
          <a:solidFill>
            <a:schemeClr val="hlink"/>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36000" tIns="36000" rIns="36000" bIns="360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r-FR" sz="1200" b="0" i="0" u="none" strike="noStrike" cap="none" normalizeH="0" baseline="0" smtClean="0">
            <a:ln>
              <a:noFill/>
            </a:ln>
            <a:solidFill>
              <a:schemeClr val="tx1"/>
            </a:solidFill>
            <a:effectLst/>
            <a:latin typeface="Lucida Sans" pitchFamily="34" charset="0"/>
            <a:cs typeface="Arial" charset="0"/>
          </a:defRPr>
        </a:defPPr>
      </a:lstStyle>
    </a:lnDef>
  </a:objectDefaults>
  <a:extraClrSchemeLst>
    <a:extraClrScheme>
      <a:clrScheme name="UPEC Rose 1">
        <a:dk1>
          <a:srgbClr val="000000"/>
        </a:dk1>
        <a:lt1>
          <a:srgbClr val="FFFFFF"/>
        </a:lt1>
        <a:dk2>
          <a:srgbClr val="E8588F"/>
        </a:dk2>
        <a:lt2>
          <a:srgbClr val="D9D4D2"/>
        </a:lt2>
        <a:accent1>
          <a:srgbClr val="009BC2"/>
        </a:accent1>
        <a:accent2>
          <a:srgbClr val="E85611"/>
        </a:accent2>
        <a:accent3>
          <a:srgbClr val="FFFFFF"/>
        </a:accent3>
        <a:accent4>
          <a:srgbClr val="000000"/>
        </a:accent4>
        <a:accent5>
          <a:srgbClr val="AACBDD"/>
        </a:accent5>
        <a:accent6>
          <a:srgbClr val="D24D0E"/>
        </a:accent6>
        <a:hlink>
          <a:srgbClr val="E42535"/>
        </a:hlink>
        <a:folHlink>
          <a:srgbClr val="694994"/>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UPEC Canard">
  <a:themeElements>
    <a:clrScheme name="UPEC_Couleurs">
      <a:dk1>
        <a:srgbClr val="000000"/>
      </a:dk1>
      <a:lt1>
        <a:srgbClr val="FFFFFF"/>
      </a:lt1>
      <a:dk2>
        <a:srgbClr val="E42535"/>
      </a:dk2>
      <a:lt2>
        <a:srgbClr val="D9D4D2"/>
      </a:lt2>
      <a:accent1>
        <a:srgbClr val="E8588F"/>
      </a:accent1>
      <a:accent2>
        <a:srgbClr val="38B5B8"/>
      </a:accent2>
      <a:accent3>
        <a:srgbClr val="F19217"/>
      </a:accent3>
      <a:accent4>
        <a:srgbClr val="694994"/>
      </a:accent4>
      <a:accent5>
        <a:srgbClr val="89BA17"/>
      </a:accent5>
      <a:accent6>
        <a:srgbClr val="F5C82F"/>
      </a:accent6>
      <a:hlink>
        <a:srgbClr val="E42535"/>
      </a:hlink>
      <a:folHlink>
        <a:srgbClr val="778792"/>
      </a:folHlink>
    </a:clrScheme>
    <a:fontScheme name="UPEC_Polices">
      <a:majorFont>
        <a:latin typeface="Lucida Sans"/>
        <a:ea typeface=""/>
        <a:cs typeface="Arial"/>
      </a:majorFont>
      <a:minorFont>
        <a:latin typeface="Lucida Sans"/>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hlink"/>
        </a:solidFill>
        <a:ln w="9525" cap="flat" cmpd="sng" algn="ctr">
          <a:solidFill>
            <a:schemeClr val="hlink"/>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36000" tIns="36000" rIns="36000" bIns="360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r-FR" sz="1200" b="0" i="0" u="none" strike="noStrike" cap="none" normalizeH="0" baseline="0" smtClean="0">
            <a:ln>
              <a:noFill/>
            </a:ln>
            <a:solidFill>
              <a:schemeClr val="tx1"/>
            </a:solidFill>
            <a:effectLst/>
            <a:latin typeface="Lucida Sans" pitchFamily="34" charset="0"/>
            <a:cs typeface="Arial" charset="0"/>
          </a:defRPr>
        </a:defPPr>
      </a:lstStyle>
    </a:spDef>
    <a:lnDef>
      <a:spPr bwMode="auto">
        <a:xfrm>
          <a:off x="0" y="0"/>
          <a:ext cx="1" cy="1"/>
        </a:xfrm>
        <a:custGeom>
          <a:avLst/>
          <a:gdLst/>
          <a:ahLst/>
          <a:cxnLst/>
          <a:rect l="0" t="0" r="0" b="0"/>
          <a:pathLst/>
        </a:custGeom>
        <a:solidFill>
          <a:schemeClr val="hlink"/>
        </a:solidFill>
        <a:ln w="9525" cap="flat" cmpd="sng" algn="ctr">
          <a:solidFill>
            <a:schemeClr val="hlink"/>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36000" tIns="36000" rIns="36000" bIns="360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r-FR" sz="1200" b="0" i="0" u="none" strike="noStrike" cap="none" normalizeH="0" baseline="0" smtClean="0">
            <a:ln>
              <a:noFill/>
            </a:ln>
            <a:solidFill>
              <a:schemeClr val="tx1"/>
            </a:solidFill>
            <a:effectLst/>
            <a:latin typeface="Lucida Sans" pitchFamily="34" charset="0"/>
            <a:cs typeface="Arial" charset="0"/>
          </a:defRPr>
        </a:defPPr>
      </a:lstStyle>
    </a:lnDef>
  </a:objectDefaults>
  <a:extraClrSchemeLst>
    <a:extraClrScheme>
      <a:clrScheme name="UPEC Canard 1">
        <a:dk1>
          <a:srgbClr val="000000"/>
        </a:dk1>
        <a:lt1>
          <a:srgbClr val="FFFFFF"/>
        </a:lt1>
        <a:dk2>
          <a:srgbClr val="E8588F"/>
        </a:dk2>
        <a:lt2>
          <a:srgbClr val="D9D4D2"/>
        </a:lt2>
        <a:accent1>
          <a:srgbClr val="009BC2"/>
        </a:accent1>
        <a:accent2>
          <a:srgbClr val="E85611"/>
        </a:accent2>
        <a:accent3>
          <a:srgbClr val="FFFFFF"/>
        </a:accent3>
        <a:accent4>
          <a:srgbClr val="000000"/>
        </a:accent4>
        <a:accent5>
          <a:srgbClr val="AACBDD"/>
        </a:accent5>
        <a:accent6>
          <a:srgbClr val="D24D0E"/>
        </a:accent6>
        <a:hlink>
          <a:srgbClr val="E42535"/>
        </a:hlink>
        <a:folHlink>
          <a:srgbClr val="694994"/>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UPEC Brique">
  <a:themeElements>
    <a:clrScheme name="UPEC_Couleurs">
      <a:dk1>
        <a:srgbClr val="000000"/>
      </a:dk1>
      <a:lt1>
        <a:srgbClr val="FFFFFF"/>
      </a:lt1>
      <a:dk2>
        <a:srgbClr val="E42535"/>
      </a:dk2>
      <a:lt2>
        <a:srgbClr val="D9D4D2"/>
      </a:lt2>
      <a:accent1>
        <a:srgbClr val="E8588F"/>
      </a:accent1>
      <a:accent2>
        <a:srgbClr val="38B5B8"/>
      </a:accent2>
      <a:accent3>
        <a:srgbClr val="F19217"/>
      </a:accent3>
      <a:accent4>
        <a:srgbClr val="694994"/>
      </a:accent4>
      <a:accent5>
        <a:srgbClr val="89BA17"/>
      </a:accent5>
      <a:accent6>
        <a:srgbClr val="F5C82F"/>
      </a:accent6>
      <a:hlink>
        <a:srgbClr val="E42535"/>
      </a:hlink>
      <a:folHlink>
        <a:srgbClr val="778792"/>
      </a:folHlink>
    </a:clrScheme>
    <a:fontScheme name="UPEC_Polices">
      <a:majorFont>
        <a:latin typeface="Lucida Sans"/>
        <a:ea typeface=""/>
        <a:cs typeface="Arial"/>
      </a:majorFont>
      <a:minorFont>
        <a:latin typeface="Lucida Sans"/>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hlink"/>
        </a:solidFill>
        <a:ln w="9525" cap="flat" cmpd="sng" algn="ctr">
          <a:solidFill>
            <a:schemeClr val="hlink"/>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36000" tIns="36000" rIns="36000" bIns="360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r-FR" sz="1200" b="0" i="0" u="none" strike="noStrike" cap="none" normalizeH="0" baseline="0" smtClean="0">
            <a:ln>
              <a:noFill/>
            </a:ln>
            <a:solidFill>
              <a:schemeClr val="tx1"/>
            </a:solidFill>
            <a:effectLst/>
            <a:latin typeface="Lucida Sans" pitchFamily="34" charset="0"/>
            <a:cs typeface="Arial" charset="0"/>
          </a:defRPr>
        </a:defPPr>
      </a:lstStyle>
    </a:spDef>
    <a:lnDef>
      <a:spPr bwMode="auto">
        <a:xfrm>
          <a:off x="0" y="0"/>
          <a:ext cx="1" cy="1"/>
        </a:xfrm>
        <a:custGeom>
          <a:avLst/>
          <a:gdLst/>
          <a:ahLst/>
          <a:cxnLst/>
          <a:rect l="0" t="0" r="0" b="0"/>
          <a:pathLst/>
        </a:custGeom>
        <a:solidFill>
          <a:schemeClr val="hlink"/>
        </a:solidFill>
        <a:ln w="9525" cap="flat" cmpd="sng" algn="ctr">
          <a:solidFill>
            <a:schemeClr val="hlink"/>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36000" tIns="36000" rIns="36000" bIns="360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r-FR" sz="1200" b="0" i="0" u="none" strike="noStrike" cap="none" normalizeH="0" baseline="0" smtClean="0">
            <a:ln>
              <a:noFill/>
            </a:ln>
            <a:solidFill>
              <a:schemeClr val="tx1"/>
            </a:solidFill>
            <a:effectLst/>
            <a:latin typeface="Lucida Sans" pitchFamily="34" charset="0"/>
            <a:cs typeface="Arial" charset="0"/>
          </a:defRPr>
        </a:defPPr>
      </a:lstStyle>
    </a:lnDef>
  </a:objectDefaults>
  <a:extraClrSchemeLst>
    <a:extraClrScheme>
      <a:clrScheme name="UPEC Brique 1">
        <a:dk1>
          <a:srgbClr val="000000"/>
        </a:dk1>
        <a:lt1>
          <a:srgbClr val="FFFFFF"/>
        </a:lt1>
        <a:dk2>
          <a:srgbClr val="E8588F"/>
        </a:dk2>
        <a:lt2>
          <a:srgbClr val="D9D4D2"/>
        </a:lt2>
        <a:accent1>
          <a:srgbClr val="009BC2"/>
        </a:accent1>
        <a:accent2>
          <a:srgbClr val="E85611"/>
        </a:accent2>
        <a:accent3>
          <a:srgbClr val="FFFFFF"/>
        </a:accent3>
        <a:accent4>
          <a:srgbClr val="000000"/>
        </a:accent4>
        <a:accent5>
          <a:srgbClr val="AACBDD"/>
        </a:accent5>
        <a:accent6>
          <a:srgbClr val="D24D0E"/>
        </a:accent6>
        <a:hlink>
          <a:srgbClr val="E42535"/>
        </a:hlink>
        <a:folHlink>
          <a:srgbClr val="694994"/>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17462F0A7C8464298CD6400DEFC2B36" ma:contentTypeVersion="13" ma:contentTypeDescription="Crée un document." ma:contentTypeScope="" ma:versionID="107c957a9588acf95c43636e721ea455">
  <xsd:schema xmlns:xsd="http://www.w3.org/2001/XMLSchema" xmlns:xs="http://www.w3.org/2001/XMLSchema" xmlns:p="http://schemas.microsoft.com/office/2006/metadata/properties" xmlns:ns1="http://schemas.microsoft.com/sharepoint/v3" xmlns:ns2="be38ea47-42e1-4ab0-9126-85e257c79e3e" xmlns:ns3="8a2b7c8c-b105-4258-b0b8-c69ca3dc6d42" targetNamespace="http://schemas.microsoft.com/office/2006/metadata/properties" ma:root="true" ma:fieldsID="2cc2dbb6703863e9cb6793afa8d6a685" ns1:_="" ns2:_="" ns3:_="">
    <xsd:import namespace="http://schemas.microsoft.com/sharepoint/v3"/>
    <xsd:import namespace="be38ea47-42e1-4ab0-9126-85e257c79e3e"/>
    <xsd:import namespace="8a2b7c8c-b105-4258-b0b8-c69ca3dc6d42"/>
    <xsd:element name="properties">
      <xsd:complexType>
        <xsd:sequence>
          <xsd:element name="documentManagement">
            <xsd:complexType>
              <xsd:all>
                <xsd:element ref="ns1:PublishingStartDate" minOccurs="0"/>
                <xsd:element ref="ns1:PublishingExpirationDate" minOccurs="0"/>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Date de début de planification" ma:description="La colonne de site Date de début de planification est créée par la fonctionnalité de publication. Elle permet de spécifier les date et heure auxquelles cette page apparaîtra la première fois aux visiteurs du site." ma:internalName="PublishingStartDate">
      <xsd:simpleType>
        <xsd:restriction base="dms:Unknown"/>
      </xsd:simpleType>
    </xsd:element>
    <xsd:element name="PublishingExpirationDate" ma:index="9" nillable="true" ma:displayName="Date de fin de planification" ma:description="La colonne de site Date de fin de planification est créée par la fonctionnalité de publication. Elle permet de spécifier les date et heure auxquelles cette page n'apparaîtra plus aux visiteurs du si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e38ea47-42e1-4ab0-9126-85e257c79e3e" elementFormDefault="qualified">
    <xsd:import namespace="http://schemas.microsoft.com/office/2006/documentManagement/types"/>
    <xsd:import namespace="http://schemas.microsoft.com/office/infopath/2007/PartnerControls"/>
    <xsd:element name="SharedWithUsers" ma:index="10" nillable="true" ma:displayName="Partagé avec"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Partagé avec dé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a2b7c8c-b105-4258-b0b8-c69ca3dc6d42"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5550C52-0323-4BA8-9192-2B0A5C4FA419}">
  <ds:schemaRefs>
    <ds:schemaRef ds:uri="http://schemas.microsoft.com/office/2006/documentManagement/types"/>
    <ds:schemaRef ds:uri="http://schemas.microsoft.com/office/2006/metadata/properties"/>
    <ds:schemaRef ds:uri="http://purl.org/dc/terms/"/>
    <ds:schemaRef ds:uri="8a2b7c8c-b105-4258-b0b8-c69ca3dc6d42"/>
    <ds:schemaRef ds:uri="http://schemas.microsoft.com/sharepoint/v3"/>
    <ds:schemaRef ds:uri="http://purl.org/dc/dcmitype/"/>
    <ds:schemaRef ds:uri="be38ea47-42e1-4ab0-9126-85e257c79e3e"/>
    <ds:schemaRef ds:uri="http://schemas.microsoft.com/office/infopath/2007/PartnerControls"/>
    <ds:schemaRef ds:uri="http://www.w3.org/XML/1998/namespace"/>
    <ds:schemaRef ds:uri="http://schemas.openxmlformats.org/package/2006/metadata/core-properties"/>
    <ds:schemaRef ds:uri="http://purl.org/dc/elements/1.1/"/>
  </ds:schemaRefs>
</ds:datastoreItem>
</file>

<file path=customXml/itemProps2.xml><?xml version="1.0" encoding="utf-8"?>
<ds:datastoreItem xmlns:ds="http://schemas.openxmlformats.org/officeDocument/2006/customXml" ds:itemID="{27393BD8-E69E-4E74-8C2B-DD3D1EFE8EB5}">
  <ds:schemaRefs>
    <ds:schemaRef ds:uri="http://schemas.microsoft.com/sharepoint/v3/contenttype/forms"/>
  </ds:schemaRefs>
</ds:datastoreItem>
</file>

<file path=customXml/itemProps3.xml><?xml version="1.0" encoding="utf-8"?>
<ds:datastoreItem xmlns:ds="http://schemas.openxmlformats.org/officeDocument/2006/customXml" ds:itemID="{2A9A3224-9E29-4258-85FE-FC2C8492FC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e38ea47-42e1-4ab0-9126-85e257c79e3e"/>
    <ds:schemaRef ds:uri="8a2b7c8c-b105-4258-b0b8-c69ca3dc6d4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522</TotalTime>
  <Words>1731</Words>
  <Application>Microsoft Office PowerPoint</Application>
  <PresentationFormat>Affichage à l'écran (4:3)</PresentationFormat>
  <Paragraphs>254</Paragraphs>
  <Slides>12</Slides>
  <Notes>1</Notes>
  <HiddenSlides>0</HiddenSlides>
  <MMClips>0</MMClips>
  <ScaleCrop>false</ScaleCrop>
  <HeadingPairs>
    <vt:vector size="6" baseType="variant">
      <vt:variant>
        <vt:lpstr>Polices utilisées</vt:lpstr>
      </vt:variant>
      <vt:variant>
        <vt:i4>6</vt:i4>
      </vt:variant>
      <vt:variant>
        <vt:lpstr>Thème</vt:lpstr>
      </vt:variant>
      <vt:variant>
        <vt:i4>5</vt:i4>
      </vt:variant>
      <vt:variant>
        <vt:lpstr>Titres des diapositives</vt:lpstr>
      </vt:variant>
      <vt:variant>
        <vt:i4>12</vt:i4>
      </vt:variant>
    </vt:vector>
  </HeadingPairs>
  <TitlesOfParts>
    <vt:vector size="23" baseType="lpstr">
      <vt:lpstr>Arial</vt:lpstr>
      <vt:lpstr>Calibri</vt:lpstr>
      <vt:lpstr>Courier New</vt:lpstr>
      <vt:lpstr>Lucida Sans</vt:lpstr>
      <vt:lpstr>Times New Roman</vt:lpstr>
      <vt:lpstr>Wingdings 3</vt:lpstr>
      <vt:lpstr>UPEC Début &amp; Fin</vt:lpstr>
      <vt:lpstr>UPEC Violet</vt:lpstr>
      <vt:lpstr>UPEC Rose</vt:lpstr>
      <vt:lpstr>UPEC Canard</vt:lpstr>
      <vt:lpstr>UPEC Brique</vt:lpstr>
      <vt:lpstr>Construire une méthodologie de recherche documentaire valide </vt:lpstr>
      <vt:lpstr>Attendus de la compétence "construire une méthodologie de recherche valide"</vt:lpstr>
      <vt:lpstr>Niveaux de développement de la compétence niveau Licence</vt:lpstr>
      <vt:lpstr>Contenus des apprentissages - Module 1 </vt:lpstr>
      <vt:lpstr>Contenus des apprentissages - Module 2</vt:lpstr>
      <vt:lpstr>Contenus des apprentissages - Module 3</vt:lpstr>
      <vt:lpstr>Niveaux de développement de la compétence</vt:lpstr>
      <vt:lpstr>Contenus des apprentissages– Module 4 (1/2)</vt:lpstr>
      <vt:lpstr>Contenus des apprentissages – Module 4 (2/2)</vt:lpstr>
      <vt:lpstr>Contenus des apprentissages – Module 5 (1/2)</vt:lpstr>
      <vt:lpstr>Contenus des apprentissages – Module 5 (2/2)</vt:lpstr>
      <vt:lpstr>www.u-pec.fr</vt:lpstr>
    </vt:vector>
  </TitlesOfParts>
  <Company>UPEC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Tiphaine Tugault</dc:creator>
  <cp:lastModifiedBy>Trevor</cp:lastModifiedBy>
  <cp:revision>32</cp:revision>
  <cp:lastPrinted>2020-01-24T12:35:48Z</cp:lastPrinted>
  <dcterms:created xsi:type="dcterms:W3CDTF">2019-12-18T11:07:37Z</dcterms:created>
  <dcterms:modified xsi:type="dcterms:W3CDTF">2020-05-19T14:27:20Z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0x010100017462F0A7C8464298CD6400DEFC2B36</vt:lpwstr>
  </property>
</Properties>
</file>