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4.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0" r:id="rId5"/>
    <p:sldMasterId id="2147483652" r:id="rId6"/>
    <p:sldMasterId id="2147483654" r:id="rId7"/>
    <p:sldMasterId id="2147483656" r:id="rId8"/>
    <p:sldMasterId id="2147483704" r:id="rId9"/>
  </p:sldMasterIdLst>
  <p:notesMasterIdLst>
    <p:notesMasterId r:id="rId15"/>
  </p:notesMasterIdLst>
  <p:handoutMasterIdLst>
    <p:handoutMasterId r:id="rId16"/>
  </p:handoutMasterIdLst>
  <p:sldIdLst>
    <p:sldId id="270" r:id="rId10"/>
    <p:sldId id="308" r:id="rId11"/>
    <p:sldId id="309" r:id="rId12"/>
    <p:sldId id="310" r:id="rId13"/>
    <p:sldId id="312" r:id="rId14"/>
  </p:sldIdLst>
  <p:sldSz cx="9144000" cy="6858000" type="screen4x3"/>
  <p:notesSz cx="6858000" cy="9144000"/>
  <p:defaultTextStyle>
    <a:defPPr>
      <a:defRPr lang="fr-FR"/>
    </a:defPPr>
    <a:lvl1pPr algn="ctr" rtl="0" fontAlgn="base">
      <a:spcBef>
        <a:spcPct val="0"/>
      </a:spcBef>
      <a:spcAft>
        <a:spcPct val="0"/>
      </a:spcAft>
      <a:defRPr sz="1200" kern="1200">
        <a:solidFill>
          <a:schemeClr val="tx1"/>
        </a:solidFill>
        <a:latin typeface="Lucida Sans" pitchFamily="34" charset="0"/>
        <a:ea typeface="+mn-ea"/>
        <a:cs typeface="Arial" charset="0"/>
      </a:defRPr>
    </a:lvl1pPr>
    <a:lvl2pPr marL="457200" algn="ctr" rtl="0" fontAlgn="base">
      <a:spcBef>
        <a:spcPct val="0"/>
      </a:spcBef>
      <a:spcAft>
        <a:spcPct val="0"/>
      </a:spcAft>
      <a:defRPr sz="1200" kern="1200">
        <a:solidFill>
          <a:schemeClr val="tx1"/>
        </a:solidFill>
        <a:latin typeface="Lucida Sans" pitchFamily="34" charset="0"/>
        <a:ea typeface="+mn-ea"/>
        <a:cs typeface="Arial" charset="0"/>
      </a:defRPr>
    </a:lvl2pPr>
    <a:lvl3pPr marL="914400" algn="ctr" rtl="0" fontAlgn="base">
      <a:spcBef>
        <a:spcPct val="0"/>
      </a:spcBef>
      <a:spcAft>
        <a:spcPct val="0"/>
      </a:spcAft>
      <a:defRPr sz="1200" kern="1200">
        <a:solidFill>
          <a:schemeClr val="tx1"/>
        </a:solidFill>
        <a:latin typeface="Lucida Sans" pitchFamily="34" charset="0"/>
        <a:ea typeface="+mn-ea"/>
        <a:cs typeface="Arial" charset="0"/>
      </a:defRPr>
    </a:lvl3pPr>
    <a:lvl4pPr marL="1371600" algn="ctr" rtl="0" fontAlgn="base">
      <a:spcBef>
        <a:spcPct val="0"/>
      </a:spcBef>
      <a:spcAft>
        <a:spcPct val="0"/>
      </a:spcAft>
      <a:defRPr sz="1200" kern="1200">
        <a:solidFill>
          <a:schemeClr val="tx1"/>
        </a:solidFill>
        <a:latin typeface="Lucida Sans" pitchFamily="34" charset="0"/>
        <a:ea typeface="+mn-ea"/>
        <a:cs typeface="Arial" charset="0"/>
      </a:defRPr>
    </a:lvl4pPr>
    <a:lvl5pPr marL="1828800" algn="ctr" rtl="0" fontAlgn="base">
      <a:spcBef>
        <a:spcPct val="0"/>
      </a:spcBef>
      <a:spcAft>
        <a:spcPct val="0"/>
      </a:spcAft>
      <a:defRPr sz="1200" kern="1200">
        <a:solidFill>
          <a:schemeClr val="tx1"/>
        </a:solidFill>
        <a:latin typeface="Lucida Sans" pitchFamily="34" charset="0"/>
        <a:ea typeface="+mn-ea"/>
        <a:cs typeface="Arial" charset="0"/>
      </a:defRPr>
    </a:lvl5pPr>
    <a:lvl6pPr marL="2286000" algn="l" defTabSz="914400" rtl="0" eaLnBrk="1" latinLnBrk="0" hangingPunct="1">
      <a:defRPr sz="1200" kern="1200">
        <a:solidFill>
          <a:schemeClr val="tx1"/>
        </a:solidFill>
        <a:latin typeface="Lucida Sans" pitchFamily="34" charset="0"/>
        <a:ea typeface="+mn-ea"/>
        <a:cs typeface="Arial" charset="0"/>
      </a:defRPr>
    </a:lvl6pPr>
    <a:lvl7pPr marL="2743200" algn="l" defTabSz="914400" rtl="0" eaLnBrk="1" latinLnBrk="0" hangingPunct="1">
      <a:defRPr sz="1200" kern="1200">
        <a:solidFill>
          <a:schemeClr val="tx1"/>
        </a:solidFill>
        <a:latin typeface="Lucida Sans" pitchFamily="34" charset="0"/>
        <a:ea typeface="+mn-ea"/>
        <a:cs typeface="Arial" charset="0"/>
      </a:defRPr>
    </a:lvl7pPr>
    <a:lvl8pPr marL="3200400" algn="l" defTabSz="914400" rtl="0" eaLnBrk="1" latinLnBrk="0" hangingPunct="1">
      <a:defRPr sz="1200" kern="1200">
        <a:solidFill>
          <a:schemeClr val="tx1"/>
        </a:solidFill>
        <a:latin typeface="Lucida Sans" pitchFamily="34" charset="0"/>
        <a:ea typeface="+mn-ea"/>
        <a:cs typeface="Arial" charset="0"/>
      </a:defRPr>
    </a:lvl8pPr>
    <a:lvl9pPr marL="3657600" algn="l" defTabSz="914400" rtl="0" eaLnBrk="1" latinLnBrk="0" hangingPunct="1">
      <a:defRPr sz="1200" kern="1200">
        <a:solidFill>
          <a:schemeClr val="tx1"/>
        </a:solidFill>
        <a:latin typeface="Lucida Sans"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orient="horz" pos="210">
          <p15:clr>
            <a:srgbClr val="A4A3A4"/>
          </p15:clr>
        </p15:guide>
        <p15:guide id="3" orient="horz" pos="2432">
          <p15:clr>
            <a:srgbClr val="A4A3A4"/>
          </p15:clr>
        </p15:guide>
        <p15:guide id="4" pos="2880">
          <p15:clr>
            <a:srgbClr val="A4A3A4"/>
          </p15:clr>
        </p15:guide>
        <p15:guide id="5" pos="1837">
          <p15:clr>
            <a:srgbClr val="A4A3A4"/>
          </p15:clr>
        </p15:guide>
        <p15:guide id="6" pos="4286">
          <p15:clr>
            <a:srgbClr val="A4A3A4"/>
          </p15:clr>
        </p15:guide>
        <p15:guide id="7" pos="4876">
          <p15:clr>
            <a:srgbClr val="A4A3A4"/>
          </p15:clr>
        </p15:guide>
        <p15:guide id="8" pos="8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FF8529"/>
    <a:srgbClr val="FF6E01"/>
    <a:srgbClr val="86633D"/>
    <a:srgbClr val="38B5B8"/>
    <a:srgbClr val="410A8C"/>
    <a:srgbClr val="E00034"/>
    <a:srgbClr val="6B64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882" autoAdjust="0"/>
    <p:restoredTop sz="94660"/>
  </p:normalViewPr>
  <p:slideViewPr>
    <p:cSldViewPr showGuides="1">
      <p:cViewPr varScale="1">
        <p:scale>
          <a:sx n="113" d="100"/>
          <a:sy n="113" d="100"/>
        </p:scale>
        <p:origin x="1254" y="102"/>
      </p:cViewPr>
      <p:guideLst>
        <p:guide orient="horz" pos="2160"/>
        <p:guide orient="horz" pos="210"/>
        <p:guide orient="horz" pos="2432"/>
        <p:guide pos="2880"/>
        <p:guide pos="1837"/>
        <p:guide pos="4286"/>
        <p:guide pos="4876"/>
        <p:guide pos="884"/>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4.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1.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B1A258D-76CB-416B-B17D-FB874FB4D73E}" type="datetimeFigureOut">
              <a:rPr lang="fr-FR" smtClean="0"/>
              <a:t>29/10/2024</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81FBA01-9E59-4CB2-B906-B2D51BF59D98}" type="slidenum">
              <a:rPr lang="fr-FR" smtClean="0"/>
              <a:t>‹N°›</a:t>
            </a:fld>
            <a:endParaRPr lang="fr-FR"/>
          </a:p>
        </p:txBody>
      </p:sp>
    </p:spTree>
    <p:extLst>
      <p:ext uri="{BB962C8B-B14F-4D97-AF65-F5344CB8AC3E}">
        <p14:creationId xmlns:p14="http://schemas.microsoft.com/office/powerpoint/2010/main" val="3782314994"/>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a:latin typeface="Arial" charset="0"/>
              </a:defRPr>
            </a:lvl1pPr>
          </a:lstStyle>
          <a:p>
            <a:endParaRPr lang="fr-FR"/>
          </a:p>
        </p:txBody>
      </p:sp>
      <p:sp>
        <p:nvSpPr>
          <p:cNvPr id="512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latin typeface="Arial" charset="0"/>
              </a:defRPr>
            </a:lvl1pPr>
          </a:lstStyle>
          <a:p>
            <a:endParaRPr lang="fr-FR"/>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a:latin typeface="Arial" charset="0"/>
              </a:defRPr>
            </a:lvl1pPr>
          </a:lstStyle>
          <a:p>
            <a:endParaRPr lang="fr-FR"/>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a:latin typeface="Arial" charset="0"/>
              </a:defRPr>
            </a:lvl1pPr>
          </a:lstStyle>
          <a:p>
            <a:fld id="{EF36A8A8-EEED-469E-997E-F777F1714A19}" type="slidenum">
              <a:rPr lang="fr-FR"/>
              <a:pPr/>
              <a:t>‹N°›</a:t>
            </a:fld>
            <a:endParaRPr lang="fr-FR"/>
          </a:p>
        </p:txBody>
      </p:sp>
    </p:spTree>
    <p:extLst>
      <p:ext uri="{BB962C8B-B14F-4D97-AF65-F5344CB8AC3E}">
        <p14:creationId xmlns:p14="http://schemas.microsoft.com/office/powerpoint/2010/main" val="3350067632"/>
      </p:ext>
    </p:extLst>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Tree>
    <p:extLst>
      <p:ext uri="{BB962C8B-B14F-4D97-AF65-F5344CB8AC3E}">
        <p14:creationId xmlns:p14="http://schemas.microsoft.com/office/powerpoint/2010/main" val="20475269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Tree>
    <p:extLst>
      <p:ext uri="{BB962C8B-B14F-4D97-AF65-F5344CB8AC3E}">
        <p14:creationId xmlns:p14="http://schemas.microsoft.com/office/powerpoint/2010/main" val="709576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Tree>
    <p:extLst>
      <p:ext uri="{BB962C8B-B14F-4D97-AF65-F5344CB8AC3E}">
        <p14:creationId xmlns:p14="http://schemas.microsoft.com/office/powerpoint/2010/main" val="12437020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4" name="Group 22"/>
          <p:cNvGrpSpPr>
            <a:grpSpLocks/>
          </p:cNvGrpSpPr>
          <p:nvPr userDrawn="1"/>
        </p:nvGrpSpPr>
        <p:grpSpPr bwMode="auto">
          <a:xfrm>
            <a:off x="288925" y="260350"/>
            <a:ext cx="8564563" cy="5399088"/>
            <a:chOff x="182" y="164"/>
            <a:chExt cx="5395" cy="3401"/>
          </a:xfrm>
        </p:grpSpPr>
        <p:sp>
          <p:nvSpPr>
            <p:cNvPr id="15" name="Rectangle 17"/>
            <p:cNvSpPr>
              <a:spLocks noChangeArrowheads="1"/>
            </p:cNvSpPr>
            <p:nvPr/>
          </p:nvSpPr>
          <p:spPr bwMode="auto">
            <a:xfrm>
              <a:off x="182" y="164"/>
              <a:ext cx="5395" cy="340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21" descr="cadre_porte_rose_2cm"/>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82" y="3112"/>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4098" name="Rectangle 2"/>
          <p:cNvSpPr>
            <a:spLocks noGrp="1" noChangeArrowheads="1"/>
          </p:cNvSpPr>
          <p:nvPr>
            <p:ph type="ctrTitle"/>
          </p:nvPr>
        </p:nvSpPr>
        <p:spPr>
          <a:xfrm>
            <a:off x="1403350" y="1628775"/>
            <a:ext cx="6337300" cy="2198688"/>
          </a:xfrm>
        </p:spPr>
        <p:txBody>
          <a:bodyPr anchor="ctr"/>
          <a:lstStyle>
            <a:lvl1pPr algn="ctr">
              <a:defRPr sz="3500">
                <a:solidFill>
                  <a:schemeClr val="accent1"/>
                </a:solidFill>
              </a:defRPr>
            </a:lvl1pPr>
          </a:lstStyle>
          <a:p>
            <a:pPr lvl="0"/>
            <a:r>
              <a:rPr lang="fr-FR" noProof="0"/>
              <a:t>Modifiez le style du titre</a:t>
            </a:r>
            <a:endParaRPr lang="fr-FR" noProof="0" dirty="0"/>
          </a:p>
        </p:txBody>
      </p:sp>
      <p:sp>
        <p:nvSpPr>
          <p:cNvPr id="4099" name="Rectangle 3"/>
          <p:cNvSpPr>
            <a:spLocks noGrp="1" noChangeArrowheads="1"/>
          </p:cNvSpPr>
          <p:nvPr>
            <p:ph type="subTitle" idx="1"/>
          </p:nvPr>
        </p:nvSpPr>
        <p:spPr>
          <a:xfrm>
            <a:off x="1403350" y="4005263"/>
            <a:ext cx="6337300" cy="936625"/>
          </a:xfrm>
        </p:spPr>
        <p:txBody>
          <a:bodyPr/>
          <a:lstStyle>
            <a:lvl1pPr algn="ctr">
              <a:defRPr b="0"/>
            </a:lvl1pPr>
          </a:lstStyle>
          <a:p>
            <a:pPr lvl="0"/>
            <a:r>
              <a:rPr lang="fr-FR" noProof="0"/>
              <a:t>Modifier le style des sous-titres du masque</a:t>
            </a:r>
            <a:endParaRPr lang="fr-FR" noProof="0" dirty="0"/>
          </a:p>
        </p:txBody>
      </p:sp>
      <p:sp>
        <p:nvSpPr>
          <p:cNvPr id="4105" name="Rectangle 9"/>
          <p:cNvSpPr>
            <a:spLocks noGrp="1" noChangeArrowheads="1"/>
          </p:cNvSpPr>
          <p:nvPr>
            <p:ph type="dt" sz="half" idx="2"/>
          </p:nvPr>
        </p:nvSpPr>
        <p:spPr/>
        <p:txBody>
          <a:bodyPr/>
          <a:lstStyle>
            <a:lvl1pPr>
              <a:defRPr/>
            </a:lvl1pPr>
          </a:lstStyle>
          <a:p>
            <a:r>
              <a:rPr lang="fr-FR"/>
              <a:t>07/11/2024</a:t>
            </a:r>
          </a:p>
        </p:txBody>
      </p:sp>
      <p:sp>
        <p:nvSpPr>
          <p:cNvPr id="4106" name="Rectangle 10"/>
          <p:cNvSpPr>
            <a:spLocks noGrp="1" noChangeArrowheads="1"/>
          </p:cNvSpPr>
          <p:nvPr>
            <p:ph type="ftr" sz="quarter" idx="3"/>
          </p:nvPr>
        </p:nvSpPr>
        <p:spPr/>
        <p:txBody>
          <a:bodyPr/>
          <a:lstStyle>
            <a:lvl1pPr>
              <a:defRPr/>
            </a:lvl1pPr>
          </a:lstStyle>
          <a:p>
            <a:r>
              <a:rPr lang="fr-FR"/>
              <a:t>Service d'Appui et de Valorisation de la recherche par l'Accès ouvert et le Numérique</a:t>
            </a:r>
          </a:p>
        </p:txBody>
      </p:sp>
      <p:pic>
        <p:nvPicPr>
          <p:cNvPr id="4107" name="Picture 11" descr="logo_UPEC_rv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4108" name="Line 12"/>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109" name="Line 13"/>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110" name="Line 14"/>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111" name="Text Box 15"/>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69825E8B-1E12-417A-A7AF-550018AE9134}" type="slidenum">
              <a:rPr lang="fr-FR" sz="800"/>
              <a:pPr algn="l"/>
              <a:t>‹N°›</a:t>
            </a:fld>
            <a:endParaRPr lang="fr-FR" sz="80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r>
              <a:rPr lang="fr-FR"/>
              <a:t>07/11/2024</a:t>
            </a:r>
          </a:p>
        </p:txBody>
      </p:sp>
      <p:sp>
        <p:nvSpPr>
          <p:cNvPr id="5" name="Espace réservé du pied de page 4"/>
          <p:cNvSpPr>
            <a:spLocks noGrp="1"/>
          </p:cNvSpPr>
          <p:nvPr>
            <p:ph type="ftr" sz="quarter" idx="11"/>
          </p:nvPr>
        </p:nvSpPr>
        <p:spPr/>
        <p:txBody>
          <a:bodyPr/>
          <a:lstStyle>
            <a:lvl1pPr>
              <a:defRPr/>
            </a:lvl1pPr>
          </a:lstStyle>
          <a:p>
            <a:r>
              <a:rPr lang="fr-FR"/>
              <a:t>Service d'Appui et de Valorisation de la recherche par l'Accès ouvert et le Numérique</a:t>
            </a:r>
          </a:p>
        </p:txBody>
      </p:sp>
    </p:spTree>
    <p:extLst>
      <p:ext uri="{BB962C8B-B14F-4D97-AF65-F5344CB8AC3E}">
        <p14:creationId xmlns:p14="http://schemas.microsoft.com/office/powerpoint/2010/main" val="528134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r>
              <a:rPr lang="fr-FR"/>
              <a:t>07/11/2024</a:t>
            </a:r>
          </a:p>
        </p:txBody>
      </p:sp>
      <p:sp>
        <p:nvSpPr>
          <p:cNvPr id="4" name="Espace réservé du pied de page 3"/>
          <p:cNvSpPr>
            <a:spLocks noGrp="1"/>
          </p:cNvSpPr>
          <p:nvPr>
            <p:ph type="ftr" sz="quarter" idx="11"/>
          </p:nvPr>
        </p:nvSpPr>
        <p:spPr/>
        <p:txBody>
          <a:bodyPr/>
          <a:lstStyle/>
          <a:p>
            <a:r>
              <a:rPr lang="fr-FR"/>
              <a:t>Service d'Appui et de Valorisation de la recherche par l'Accès ouvert et le Numérique</a:t>
            </a:r>
          </a:p>
        </p:txBody>
      </p:sp>
    </p:spTree>
    <p:extLst>
      <p:ext uri="{BB962C8B-B14F-4D97-AF65-F5344CB8AC3E}">
        <p14:creationId xmlns:p14="http://schemas.microsoft.com/office/powerpoint/2010/main" val="1853497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4" name="Group 22"/>
          <p:cNvGrpSpPr>
            <a:grpSpLocks/>
          </p:cNvGrpSpPr>
          <p:nvPr userDrawn="1"/>
        </p:nvGrpSpPr>
        <p:grpSpPr bwMode="auto">
          <a:xfrm>
            <a:off x="288925" y="260350"/>
            <a:ext cx="8564563" cy="5399088"/>
            <a:chOff x="182" y="164"/>
            <a:chExt cx="5395" cy="3401"/>
          </a:xfrm>
        </p:grpSpPr>
        <p:sp>
          <p:nvSpPr>
            <p:cNvPr id="15" name="Rectangle 19"/>
            <p:cNvSpPr>
              <a:spLocks noChangeArrowheads="1"/>
            </p:cNvSpPr>
            <p:nvPr userDrawn="1"/>
          </p:nvSpPr>
          <p:spPr bwMode="auto">
            <a:xfrm>
              <a:off x="182" y="164"/>
              <a:ext cx="5395" cy="340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21" descr="cadre_porte_turquoise_2cm-1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82" y="3112"/>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8197" name="Rectangle 5"/>
          <p:cNvSpPr>
            <a:spLocks noGrp="1" noChangeArrowheads="1"/>
          </p:cNvSpPr>
          <p:nvPr>
            <p:ph type="ctrTitle"/>
          </p:nvPr>
        </p:nvSpPr>
        <p:spPr>
          <a:xfrm>
            <a:off x="1403350" y="1628775"/>
            <a:ext cx="6337300" cy="2198688"/>
          </a:xfrm>
        </p:spPr>
        <p:txBody>
          <a:bodyPr anchor="ctr"/>
          <a:lstStyle>
            <a:lvl1pPr algn="ctr">
              <a:defRPr sz="3500">
                <a:solidFill>
                  <a:schemeClr val="accent2"/>
                </a:solidFill>
              </a:defRPr>
            </a:lvl1pPr>
          </a:lstStyle>
          <a:p>
            <a:pPr lvl="0"/>
            <a:r>
              <a:rPr lang="fr-FR" noProof="0"/>
              <a:t>Cliquez pour modifier le style du titre</a:t>
            </a:r>
          </a:p>
        </p:txBody>
      </p:sp>
      <p:sp>
        <p:nvSpPr>
          <p:cNvPr id="8198" name="Rectangle 6"/>
          <p:cNvSpPr>
            <a:spLocks noGrp="1" noChangeArrowheads="1"/>
          </p:cNvSpPr>
          <p:nvPr>
            <p:ph type="subTitle" idx="1"/>
          </p:nvPr>
        </p:nvSpPr>
        <p:spPr>
          <a:xfrm>
            <a:off x="1403350" y="4005263"/>
            <a:ext cx="6337300" cy="936625"/>
          </a:xfrm>
        </p:spPr>
        <p:txBody>
          <a:bodyPr/>
          <a:lstStyle>
            <a:lvl1pPr algn="ctr">
              <a:defRPr b="0"/>
            </a:lvl1pPr>
          </a:lstStyle>
          <a:p>
            <a:pPr lvl="0"/>
            <a:r>
              <a:rPr lang="fr-FR" noProof="0"/>
              <a:t>Cliquez pour modifier le style des sous-titres du masque</a:t>
            </a:r>
          </a:p>
        </p:txBody>
      </p:sp>
      <p:sp>
        <p:nvSpPr>
          <p:cNvPr id="8199" name="Rectangle 7"/>
          <p:cNvSpPr>
            <a:spLocks noGrp="1" noChangeArrowheads="1"/>
          </p:cNvSpPr>
          <p:nvPr>
            <p:ph type="dt" sz="half" idx="2"/>
          </p:nvPr>
        </p:nvSpPr>
        <p:spPr/>
        <p:txBody>
          <a:bodyPr/>
          <a:lstStyle>
            <a:lvl1pPr>
              <a:defRPr/>
            </a:lvl1pPr>
          </a:lstStyle>
          <a:p>
            <a:r>
              <a:rPr lang="fr-FR"/>
              <a:t>07/11/2024</a:t>
            </a:r>
          </a:p>
        </p:txBody>
      </p:sp>
      <p:sp>
        <p:nvSpPr>
          <p:cNvPr id="8200" name="Rectangle 8"/>
          <p:cNvSpPr>
            <a:spLocks noGrp="1" noChangeArrowheads="1"/>
          </p:cNvSpPr>
          <p:nvPr>
            <p:ph type="ftr" sz="quarter" idx="3"/>
          </p:nvPr>
        </p:nvSpPr>
        <p:spPr/>
        <p:txBody>
          <a:bodyPr/>
          <a:lstStyle>
            <a:lvl1pPr>
              <a:defRPr/>
            </a:lvl1pPr>
          </a:lstStyle>
          <a:p>
            <a:r>
              <a:rPr lang="fr-FR"/>
              <a:t>Service d'Appui et de Valorisation de la recherche par l'Accès ouvert et le Numérique</a:t>
            </a:r>
          </a:p>
        </p:txBody>
      </p:sp>
      <p:pic>
        <p:nvPicPr>
          <p:cNvPr id="8201" name="Picture 9" descr="logo_UPEC_rv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8202"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8203"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8204"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8205"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0C9CD840-18C8-4729-B27E-646D4D5A14A7}" type="slidenum">
              <a:rPr lang="fr-FR" sz="800"/>
              <a:pPr algn="l"/>
              <a:t>‹N°›</a:t>
            </a:fld>
            <a:endParaRPr lang="fr-FR" sz="80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r>
              <a:rPr lang="fr-FR"/>
              <a:t>07/11/2024</a:t>
            </a:r>
          </a:p>
        </p:txBody>
      </p:sp>
      <p:sp>
        <p:nvSpPr>
          <p:cNvPr id="5" name="Espace réservé du pied de page 4"/>
          <p:cNvSpPr>
            <a:spLocks noGrp="1"/>
          </p:cNvSpPr>
          <p:nvPr>
            <p:ph type="ftr" sz="quarter" idx="11"/>
          </p:nvPr>
        </p:nvSpPr>
        <p:spPr/>
        <p:txBody>
          <a:bodyPr/>
          <a:lstStyle>
            <a:lvl1pPr>
              <a:defRPr/>
            </a:lvl1pPr>
          </a:lstStyle>
          <a:p>
            <a:r>
              <a:rPr lang="fr-FR"/>
              <a:t>Service d'Appui et de Valorisation de la recherche par l'Accès ouvert et le Numérique</a:t>
            </a:r>
          </a:p>
        </p:txBody>
      </p:sp>
    </p:spTree>
    <p:extLst>
      <p:ext uri="{BB962C8B-B14F-4D97-AF65-F5344CB8AC3E}">
        <p14:creationId xmlns:p14="http://schemas.microsoft.com/office/powerpoint/2010/main" val="1802792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r>
              <a:rPr lang="fr-FR"/>
              <a:t>07/11/2024</a:t>
            </a:r>
          </a:p>
        </p:txBody>
      </p:sp>
      <p:sp>
        <p:nvSpPr>
          <p:cNvPr id="4" name="Espace réservé du pied de page 3"/>
          <p:cNvSpPr>
            <a:spLocks noGrp="1"/>
          </p:cNvSpPr>
          <p:nvPr>
            <p:ph type="ftr" sz="quarter" idx="11"/>
          </p:nvPr>
        </p:nvSpPr>
        <p:spPr/>
        <p:txBody>
          <a:bodyPr/>
          <a:lstStyle/>
          <a:p>
            <a:r>
              <a:rPr lang="fr-FR"/>
              <a:t>Service d'Appui et de Valorisation de la recherche par l'Accès ouvert et le Numérique</a:t>
            </a:r>
          </a:p>
        </p:txBody>
      </p:sp>
    </p:spTree>
    <p:extLst>
      <p:ext uri="{BB962C8B-B14F-4D97-AF65-F5344CB8AC3E}">
        <p14:creationId xmlns:p14="http://schemas.microsoft.com/office/powerpoint/2010/main" val="3364489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5" name="Groupe 14"/>
          <p:cNvGrpSpPr/>
          <p:nvPr userDrawn="1"/>
        </p:nvGrpSpPr>
        <p:grpSpPr>
          <a:xfrm>
            <a:off x="288925" y="260350"/>
            <a:ext cx="8564563" cy="5399088"/>
            <a:chOff x="288925" y="260350"/>
            <a:chExt cx="8564563" cy="5399088"/>
          </a:xfrm>
        </p:grpSpPr>
        <p:sp>
          <p:nvSpPr>
            <p:cNvPr id="16" name="Rectangle 16"/>
            <p:cNvSpPr>
              <a:spLocks noChangeArrowheads="1"/>
            </p:cNvSpPr>
            <p:nvPr userDrawn="1"/>
          </p:nvSpPr>
          <p:spPr bwMode="auto">
            <a:xfrm>
              <a:off x="288925" y="260350"/>
              <a:ext cx="8564563" cy="5399088"/>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7" name="Picture 17" descr="cadre_porte_jaune_2cm"/>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88925" y="4940300"/>
              <a:ext cx="8564563" cy="719138"/>
            </a:xfrm>
            <a:prstGeom prst="rect">
              <a:avLst/>
            </a:prstGeom>
            <a:noFill/>
            <a:extLst>
              <a:ext uri="{909E8E84-426E-40DD-AFC4-6F175D3DCCD1}">
                <a14:hiddenFill xmlns:a14="http://schemas.microsoft.com/office/drawing/2010/main">
                  <a:solidFill>
                    <a:srgbClr val="FFFFFF"/>
                  </a:solidFill>
                </a14:hiddenFill>
              </a:ext>
            </a:extLst>
          </p:spPr>
        </p:pic>
      </p:grpSp>
      <p:sp>
        <p:nvSpPr>
          <p:cNvPr id="25605" name="Rectangle 5"/>
          <p:cNvSpPr>
            <a:spLocks noGrp="1" noChangeArrowheads="1"/>
          </p:cNvSpPr>
          <p:nvPr>
            <p:ph type="ctrTitle"/>
          </p:nvPr>
        </p:nvSpPr>
        <p:spPr>
          <a:xfrm>
            <a:off x="1403350" y="1628775"/>
            <a:ext cx="6337300" cy="2198688"/>
          </a:xfrm>
        </p:spPr>
        <p:txBody>
          <a:bodyPr anchor="ctr"/>
          <a:lstStyle>
            <a:lvl1pPr algn="ctr">
              <a:defRPr sz="3500">
                <a:solidFill>
                  <a:schemeClr val="accent3"/>
                </a:solidFill>
              </a:defRPr>
            </a:lvl1pPr>
          </a:lstStyle>
          <a:p>
            <a:pPr lvl="0"/>
            <a:r>
              <a:rPr lang="fr-FR" noProof="0" dirty="0"/>
              <a:t>Cliquez pour modifier le style du titre</a:t>
            </a:r>
          </a:p>
        </p:txBody>
      </p:sp>
      <p:sp>
        <p:nvSpPr>
          <p:cNvPr id="25606" name="Rectangle 6"/>
          <p:cNvSpPr>
            <a:spLocks noGrp="1" noChangeArrowheads="1"/>
          </p:cNvSpPr>
          <p:nvPr>
            <p:ph type="subTitle" idx="1"/>
          </p:nvPr>
        </p:nvSpPr>
        <p:spPr>
          <a:xfrm>
            <a:off x="1403350" y="4005263"/>
            <a:ext cx="6337300" cy="936625"/>
          </a:xfrm>
        </p:spPr>
        <p:txBody>
          <a:bodyPr/>
          <a:lstStyle>
            <a:lvl1pPr algn="ctr">
              <a:defRPr b="0"/>
            </a:lvl1pPr>
          </a:lstStyle>
          <a:p>
            <a:pPr lvl="0"/>
            <a:r>
              <a:rPr lang="fr-FR" noProof="0"/>
              <a:t>Cliquez pour modifier le style des sous-titres du masque</a:t>
            </a:r>
          </a:p>
        </p:txBody>
      </p:sp>
      <p:sp>
        <p:nvSpPr>
          <p:cNvPr id="25607" name="Rectangle 7"/>
          <p:cNvSpPr>
            <a:spLocks noGrp="1" noChangeArrowheads="1"/>
          </p:cNvSpPr>
          <p:nvPr>
            <p:ph type="dt" sz="half" idx="2"/>
          </p:nvPr>
        </p:nvSpPr>
        <p:spPr/>
        <p:txBody>
          <a:bodyPr/>
          <a:lstStyle>
            <a:lvl1pPr>
              <a:defRPr/>
            </a:lvl1pPr>
          </a:lstStyle>
          <a:p>
            <a:r>
              <a:rPr lang="fr-FR"/>
              <a:t>07/11/2024</a:t>
            </a:r>
          </a:p>
        </p:txBody>
      </p:sp>
      <p:sp>
        <p:nvSpPr>
          <p:cNvPr id="25608" name="Rectangle 8"/>
          <p:cNvSpPr>
            <a:spLocks noGrp="1" noChangeArrowheads="1"/>
          </p:cNvSpPr>
          <p:nvPr>
            <p:ph type="ftr" sz="quarter" idx="3"/>
          </p:nvPr>
        </p:nvSpPr>
        <p:spPr/>
        <p:txBody>
          <a:bodyPr/>
          <a:lstStyle>
            <a:lvl1pPr>
              <a:defRPr/>
            </a:lvl1pPr>
          </a:lstStyle>
          <a:p>
            <a:r>
              <a:rPr lang="fr-FR"/>
              <a:t>Service d'Appui et de Valorisation de la recherche par l'Accès ouvert et le Numérique</a:t>
            </a:r>
          </a:p>
        </p:txBody>
      </p:sp>
      <p:pic>
        <p:nvPicPr>
          <p:cNvPr id="25609" name="Picture 9" descr="logo_UPEC_rv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25610"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5611"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5612"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5613"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A75B1404-2D78-420C-B877-941EAB124793}" type="slidenum">
              <a:rPr lang="fr-FR" sz="800"/>
              <a:pPr algn="l"/>
              <a:t>‹N°›</a:t>
            </a:fld>
            <a:endParaRPr lang="fr-FR" sz="80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r>
              <a:rPr lang="fr-FR"/>
              <a:t>07/11/2024</a:t>
            </a:r>
          </a:p>
        </p:txBody>
      </p:sp>
      <p:sp>
        <p:nvSpPr>
          <p:cNvPr id="5" name="Espace réservé du pied de page 4"/>
          <p:cNvSpPr>
            <a:spLocks noGrp="1"/>
          </p:cNvSpPr>
          <p:nvPr>
            <p:ph type="ftr" sz="quarter" idx="11"/>
          </p:nvPr>
        </p:nvSpPr>
        <p:spPr/>
        <p:txBody>
          <a:bodyPr/>
          <a:lstStyle>
            <a:lvl1pPr>
              <a:defRPr/>
            </a:lvl1pPr>
          </a:lstStyle>
          <a:p>
            <a:r>
              <a:rPr lang="fr-FR"/>
              <a:t>Service d'Appui et de Valorisation de la recherche par l'Accès ouvert et le Numérique</a:t>
            </a:r>
          </a:p>
        </p:txBody>
      </p:sp>
    </p:spTree>
    <p:extLst>
      <p:ext uri="{BB962C8B-B14F-4D97-AF65-F5344CB8AC3E}">
        <p14:creationId xmlns:p14="http://schemas.microsoft.com/office/powerpoint/2010/main" val="2612746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r>
              <a:rPr lang="fr-FR"/>
              <a:t>07/11/2024</a:t>
            </a:r>
          </a:p>
        </p:txBody>
      </p:sp>
      <p:sp>
        <p:nvSpPr>
          <p:cNvPr id="4" name="Espace réservé du pied de page 3"/>
          <p:cNvSpPr>
            <a:spLocks noGrp="1"/>
          </p:cNvSpPr>
          <p:nvPr>
            <p:ph type="ftr" sz="quarter" idx="11"/>
          </p:nvPr>
        </p:nvSpPr>
        <p:spPr/>
        <p:txBody>
          <a:bodyPr/>
          <a:lstStyle/>
          <a:p>
            <a:r>
              <a:rPr lang="fr-FR"/>
              <a:t>Service d'Appui et de Valorisation de la recherche par l'Accès ouvert et le Numérique</a:t>
            </a:r>
          </a:p>
        </p:txBody>
      </p:sp>
    </p:spTree>
    <p:extLst>
      <p:ext uri="{BB962C8B-B14F-4D97-AF65-F5344CB8AC3E}">
        <p14:creationId xmlns:p14="http://schemas.microsoft.com/office/powerpoint/2010/main" val="2477361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4" name="Group 18"/>
          <p:cNvGrpSpPr>
            <a:grpSpLocks/>
          </p:cNvGrpSpPr>
          <p:nvPr userDrawn="1"/>
        </p:nvGrpSpPr>
        <p:grpSpPr bwMode="auto">
          <a:xfrm>
            <a:off x="288925" y="260350"/>
            <a:ext cx="8564563" cy="5399088"/>
            <a:chOff x="182" y="164"/>
            <a:chExt cx="5395" cy="3401"/>
          </a:xfrm>
        </p:grpSpPr>
        <p:sp>
          <p:nvSpPr>
            <p:cNvPr id="15" name="Rectangle 16"/>
            <p:cNvSpPr>
              <a:spLocks noChangeArrowheads="1"/>
            </p:cNvSpPr>
            <p:nvPr userDrawn="1"/>
          </p:nvSpPr>
          <p:spPr bwMode="auto">
            <a:xfrm>
              <a:off x="182" y="164"/>
              <a:ext cx="5395" cy="340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17" descr="cadre_porte_violet_2cm"/>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82" y="3112"/>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40965" name="Rectangle 5"/>
          <p:cNvSpPr>
            <a:spLocks noGrp="1" noChangeArrowheads="1"/>
          </p:cNvSpPr>
          <p:nvPr>
            <p:ph type="ctrTitle"/>
          </p:nvPr>
        </p:nvSpPr>
        <p:spPr>
          <a:xfrm>
            <a:off x="1403350" y="1628775"/>
            <a:ext cx="6337300" cy="2198688"/>
          </a:xfrm>
        </p:spPr>
        <p:txBody>
          <a:bodyPr anchor="ctr"/>
          <a:lstStyle>
            <a:lvl1pPr algn="ctr">
              <a:defRPr sz="3500">
                <a:solidFill>
                  <a:schemeClr val="accent4"/>
                </a:solidFill>
              </a:defRPr>
            </a:lvl1pPr>
          </a:lstStyle>
          <a:p>
            <a:pPr lvl="0"/>
            <a:r>
              <a:rPr lang="fr-FR" noProof="0"/>
              <a:t>Cliquez pour modifier le style du titre</a:t>
            </a:r>
          </a:p>
        </p:txBody>
      </p:sp>
      <p:sp>
        <p:nvSpPr>
          <p:cNvPr id="40966" name="Rectangle 6"/>
          <p:cNvSpPr>
            <a:spLocks noGrp="1" noChangeArrowheads="1"/>
          </p:cNvSpPr>
          <p:nvPr>
            <p:ph type="subTitle" idx="1"/>
          </p:nvPr>
        </p:nvSpPr>
        <p:spPr>
          <a:xfrm>
            <a:off x="1403350" y="4005263"/>
            <a:ext cx="6337300" cy="936625"/>
          </a:xfrm>
        </p:spPr>
        <p:txBody>
          <a:bodyPr/>
          <a:lstStyle>
            <a:lvl1pPr algn="ctr">
              <a:defRPr b="0"/>
            </a:lvl1pPr>
          </a:lstStyle>
          <a:p>
            <a:pPr lvl="0"/>
            <a:r>
              <a:rPr lang="fr-FR" noProof="0"/>
              <a:t>Cliquez pour modifier le style des sous-titres du masque</a:t>
            </a:r>
          </a:p>
        </p:txBody>
      </p:sp>
      <p:sp>
        <p:nvSpPr>
          <p:cNvPr id="40967" name="Rectangle 7"/>
          <p:cNvSpPr>
            <a:spLocks noGrp="1" noChangeArrowheads="1"/>
          </p:cNvSpPr>
          <p:nvPr>
            <p:ph type="dt" sz="half" idx="2"/>
          </p:nvPr>
        </p:nvSpPr>
        <p:spPr/>
        <p:txBody>
          <a:bodyPr/>
          <a:lstStyle>
            <a:lvl1pPr>
              <a:defRPr/>
            </a:lvl1pPr>
          </a:lstStyle>
          <a:p>
            <a:r>
              <a:rPr lang="fr-FR"/>
              <a:t>07/11/2024</a:t>
            </a:r>
          </a:p>
        </p:txBody>
      </p:sp>
      <p:sp>
        <p:nvSpPr>
          <p:cNvPr id="40968" name="Rectangle 8"/>
          <p:cNvSpPr>
            <a:spLocks noGrp="1" noChangeArrowheads="1"/>
          </p:cNvSpPr>
          <p:nvPr>
            <p:ph type="ftr" sz="quarter" idx="3"/>
          </p:nvPr>
        </p:nvSpPr>
        <p:spPr/>
        <p:txBody>
          <a:bodyPr/>
          <a:lstStyle>
            <a:lvl1pPr>
              <a:defRPr/>
            </a:lvl1pPr>
          </a:lstStyle>
          <a:p>
            <a:r>
              <a:rPr lang="fr-FR"/>
              <a:t>Service d'Appui et de Valorisation de la recherche par l'Accès ouvert et le Numérique</a:t>
            </a:r>
          </a:p>
        </p:txBody>
      </p:sp>
      <p:pic>
        <p:nvPicPr>
          <p:cNvPr id="40969" name="Picture 9" descr="logo_UPEC_rv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40970"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0971"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0972"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40973"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CA5324B8-0F0A-49FD-ADED-6DFD06B18622}" type="slidenum">
              <a:rPr lang="fr-FR" sz="800"/>
              <a:pPr algn="l"/>
              <a:t>‹N°›</a:t>
            </a:fld>
            <a:endParaRPr lang="fr-FR" sz="80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r>
              <a:rPr lang="fr-FR"/>
              <a:t>07/11/2024</a:t>
            </a:r>
          </a:p>
        </p:txBody>
      </p:sp>
      <p:sp>
        <p:nvSpPr>
          <p:cNvPr id="5" name="Espace réservé du pied de page 4"/>
          <p:cNvSpPr>
            <a:spLocks noGrp="1"/>
          </p:cNvSpPr>
          <p:nvPr>
            <p:ph type="ftr" sz="quarter" idx="11"/>
          </p:nvPr>
        </p:nvSpPr>
        <p:spPr/>
        <p:txBody>
          <a:bodyPr/>
          <a:lstStyle>
            <a:lvl1pPr>
              <a:defRPr/>
            </a:lvl1pPr>
          </a:lstStyle>
          <a:p>
            <a:r>
              <a:rPr lang="fr-FR"/>
              <a:t>Service d'Appui et de Valorisation de la recherche par l'Accès ouvert et le Numérique</a:t>
            </a:r>
          </a:p>
        </p:txBody>
      </p:sp>
    </p:spTree>
    <p:extLst>
      <p:ext uri="{BB962C8B-B14F-4D97-AF65-F5344CB8AC3E}">
        <p14:creationId xmlns:p14="http://schemas.microsoft.com/office/powerpoint/2010/main" val="12139176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r>
              <a:rPr lang="fr-FR"/>
              <a:t>07/11/2024</a:t>
            </a:r>
          </a:p>
        </p:txBody>
      </p:sp>
      <p:sp>
        <p:nvSpPr>
          <p:cNvPr id="4" name="Espace réservé du pied de page 3"/>
          <p:cNvSpPr>
            <a:spLocks noGrp="1"/>
          </p:cNvSpPr>
          <p:nvPr>
            <p:ph type="ftr" sz="quarter" idx="11"/>
          </p:nvPr>
        </p:nvSpPr>
        <p:spPr/>
        <p:txBody>
          <a:bodyPr/>
          <a:lstStyle/>
          <a:p>
            <a:r>
              <a:rPr lang="fr-FR"/>
              <a:t>Service d'Appui et de Valorisation de la recherche par l'Accès ouvert et le Numérique</a:t>
            </a:r>
          </a:p>
        </p:txBody>
      </p:sp>
    </p:spTree>
    <p:extLst>
      <p:ext uri="{BB962C8B-B14F-4D97-AF65-F5344CB8AC3E}">
        <p14:creationId xmlns:p14="http://schemas.microsoft.com/office/powerpoint/2010/main" val="39667506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0" name="Group 18"/>
          <p:cNvGrpSpPr>
            <a:grpSpLocks/>
          </p:cNvGrpSpPr>
          <p:nvPr userDrawn="1"/>
        </p:nvGrpSpPr>
        <p:grpSpPr bwMode="auto">
          <a:xfrm>
            <a:off x="288925" y="260350"/>
            <a:ext cx="8564563" cy="5399088"/>
            <a:chOff x="182" y="164"/>
            <a:chExt cx="5395" cy="3401"/>
          </a:xfrm>
        </p:grpSpPr>
        <p:sp>
          <p:nvSpPr>
            <p:cNvPr id="11" name="Rectangle 19"/>
            <p:cNvSpPr>
              <a:spLocks noChangeArrowheads="1"/>
            </p:cNvSpPr>
            <p:nvPr userDrawn="1"/>
          </p:nvSpPr>
          <p:spPr bwMode="auto">
            <a:xfrm>
              <a:off x="182" y="164"/>
              <a:ext cx="5395" cy="340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2" name="Picture 20" descr="cadre_porte_rouge_2cm"/>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82" y="3112"/>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56325" name="Rectangle 5"/>
          <p:cNvSpPr>
            <a:spLocks noGrp="1" noChangeArrowheads="1"/>
          </p:cNvSpPr>
          <p:nvPr>
            <p:ph type="ctrTitle"/>
          </p:nvPr>
        </p:nvSpPr>
        <p:spPr>
          <a:xfrm>
            <a:off x="1403350" y="786476"/>
            <a:ext cx="6337300" cy="2774950"/>
          </a:xfrm>
        </p:spPr>
        <p:txBody>
          <a:bodyPr wrap="square" anchor="b" anchorCtr="0"/>
          <a:lstStyle>
            <a:lvl1pPr>
              <a:defRPr sz="5400">
                <a:solidFill>
                  <a:schemeClr val="tx1"/>
                </a:solidFill>
              </a:defRPr>
            </a:lvl1pPr>
          </a:lstStyle>
          <a:p>
            <a:pPr lvl="0"/>
            <a:r>
              <a:rPr lang="fr-FR" noProof="0" dirty="0"/>
              <a:t>Cliquez pour modifier le style du titre</a:t>
            </a:r>
          </a:p>
        </p:txBody>
      </p:sp>
      <p:sp>
        <p:nvSpPr>
          <p:cNvPr id="56326" name="Rectangle 6"/>
          <p:cNvSpPr>
            <a:spLocks noGrp="1" noChangeArrowheads="1"/>
          </p:cNvSpPr>
          <p:nvPr>
            <p:ph type="subTitle" idx="1"/>
          </p:nvPr>
        </p:nvSpPr>
        <p:spPr>
          <a:xfrm>
            <a:off x="1403350" y="3861048"/>
            <a:ext cx="6337300" cy="1106488"/>
          </a:xfrm>
        </p:spPr>
        <p:txBody>
          <a:bodyPr/>
          <a:lstStyle>
            <a:lvl1pPr>
              <a:defRPr sz="3200" b="0"/>
            </a:lvl1pPr>
          </a:lstStyle>
          <a:p>
            <a:pPr lvl="0"/>
            <a:r>
              <a:rPr lang="fr-FR" noProof="0" dirty="0"/>
              <a:t>Cliquez pour modifier le style des sous-titres du masque</a:t>
            </a:r>
          </a:p>
        </p:txBody>
      </p:sp>
      <p:sp>
        <p:nvSpPr>
          <p:cNvPr id="56327" name="Rectangle 7"/>
          <p:cNvSpPr>
            <a:spLocks noGrp="1" noChangeArrowheads="1"/>
          </p:cNvSpPr>
          <p:nvPr>
            <p:ph type="dt" sz="half" idx="2"/>
          </p:nvPr>
        </p:nvSpPr>
        <p:spPr/>
        <p:txBody>
          <a:bodyPr/>
          <a:lstStyle>
            <a:lvl1pPr>
              <a:defRPr/>
            </a:lvl1pPr>
          </a:lstStyle>
          <a:p>
            <a:r>
              <a:rPr lang="fr-FR"/>
              <a:t>07/11/2024</a:t>
            </a:r>
          </a:p>
        </p:txBody>
      </p:sp>
      <p:pic>
        <p:nvPicPr>
          <p:cNvPr id="56329" name="Picture 9" descr="logo_UPEC_rv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56330"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re avec visuel">
    <p:spTree>
      <p:nvGrpSpPr>
        <p:cNvPr id="1" name=""/>
        <p:cNvGrpSpPr/>
        <p:nvPr/>
      </p:nvGrpSpPr>
      <p:grpSpPr>
        <a:xfrm>
          <a:off x="0" y="0"/>
          <a:ext cx="0" cy="0"/>
          <a:chOff x="0" y="0"/>
          <a:chExt cx="0" cy="0"/>
        </a:xfrm>
      </p:grpSpPr>
      <p:pic>
        <p:nvPicPr>
          <p:cNvPr id="12" name="Picture 20" descr="cadre_porte_rouge_2cm"/>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88925" y="4940300"/>
            <a:ext cx="8564563" cy="719138"/>
          </a:xfrm>
          <a:prstGeom prst="rect">
            <a:avLst/>
          </a:prstGeom>
          <a:noFill/>
          <a:extLst>
            <a:ext uri="{909E8E84-426E-40DD-AFC4-6F175D3DCCD1}">
              <a14:hiddenFill xmlns:a14="http://schemas.microsoft.com/office/drawing/2010/main">
                <a:solidFill>
                  <a:srgbClr val="FFFFFF"/>
                </a:solidFill>
              </a14:hiddenFill>
            </a:ext>
          </a:extLst>
        </p:spPr>
      </p:pic>
      <p:sp>
        <p:nvSpPr>
          <p:cNvPr id="56325" name="Rectangle 5"/>
          <p:cNvSpPr>
            <a:spLocks noGrp="1" noChangeArrowheads="1"/>
          </p:cNvSpPr>
          <p:nvPr userDrawn="1">
            <p:ph type="ctrTitle"/>
          </p:nvPr>
        </p:nvSpPr>
        <p:spPr>
          <a:xfrm>
            <a:off x="1403350" y="786476"/>
            <a:ext cx="6337300" cy="2774950"/>
          </a:xfrm>
        </p:spPr>
        <p:txBody>
          <a:bodyPr wrap="square" anchor="b" anchorCtr="0"/>
          <a:lstStyle>
            <a:lvl1pPr>
              <a:defRPr sz="5400">
                <a:solidFill>
                  <a:schemeClr val="tx1"/>
                </a:solidFill>
              </a:defRPr>
            </a:lvl1pPr>
          </a:lstStyle>
          <a:p>
            <a:pPr lvl="0"/>
            <a:r>
              <a:rPr lang="fr-FR" noProof="0" dirty="0"/>
              <a:t>Cliquez pour modifier le style du titre</a:t>
            </a:r>
          </a:p>
        </p:txBody>
      </p:sp>
      <p:sp>
        <p:nvSpPr>
          <p:cNvPr id="56326" name="Rectangle 6"/>
          <p:cNvSpPr>
            <a:spLocks noGrp="1" noChangeArrowheads="1"/>
          </p:cNvSpPr>
          <p:nvPr userDrawn="1">
            <p:ph type="subTitle" idx="1"/>
          </p:nvPr>
        </p:nvSpPr>
        <p:spPr>
          <a:xfrm>
            <a:off x="1403350" y="3861048"/>
            <a:ext cx="6337300" cy="1106488"/>
          </a:xfrm>
        </p:spPr>
        <p:txBody>
          <a:bodyPr/>
          <a:lstStyle>
            <a:lvl1pPr>
              <a:defRPr sz="3200" b="0"/>
            </a:lvl1pPr>
          </a:lstStyle>
          <a:p>
            <a:pPr lvl="0"/>
            <a:r>
              <a:rPr lang="fr-FR" noProof="0" dirty="0"/>
              <a:t>Cliquez pour modifier le style des sous-titres du masque</a:t>
            </a:r>
          </a:p>
        </p:txBody>
      </p:sp>
      <p:sp>
        <p:nvSpPr>
          <p:cNvPr id="56327" name="Rectangle 7"/>
          <p:cNvSpPr>
            <a:spLocks noGrp="1" noChangeArrowheads="1"/>
          </p:cNvSpPr>
          <p:nvPr userDrawn="1">
            <p:ph type="dt" sz="half" idx="2"/>
          </p:nvPr>
        </p:nvSpPr>
        <p:spPr/>
        <p:txBody>
          <a:bodyPr/>
          <a:lstStyle>
            <a:lvl1pPr>
              <a:defRPr/>
            </a:lvl1pPr>
          </a:lstStyle>
          <a:p>
            <a:r>
              <a:rPr lang="fr-FR"/>
              <a:t>07/11/2024</a:t>
            </a:r>
          </a:p>
        </p:txBody>
      </p:sp>
      <p:pic>
        <p:nvPicPr>
          <p:cNvPr id="56329" name="Picture 9" descr="logo_UPEC_rvb"/>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56330" name="Line 10"/>
          <p:cNvSpPr>
            <a:spLocks noChangeShapeType="1"/>
          </p:cNvSpPr>
          <p:nvPr userDrawn="1"/>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Tree>
    <p:extLst>
      <p:ext uri="{BB962C8B-B14F-4D97-AF65-F5344CB8AC3E}">
        <p14:creationId xmlns:p14="http://schemas.microsoft.com/office/powerpoint/2010/main" val="8903282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r>
              <a:rPr lang="fr-FR"/>
              <a:t>07/11/2024</a:t>
            </a:r>
          </a:p>
        </p:txBody>
      </p:sp>
    </p:spTree>
    <p:extLst>
      <p:ext uri="{BB962C8B-B14F-4D97-AF65-F5344CB8AC3E}">
        <p14:creationId xmlns:p14="http://schemas.microsoft.com/office/powerpoint/2010/main" val="13231488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4" name="Group 22"/>
          <p:cNvGrpSpPr>
            <a:grpSpLocks/>
          </p:cNvGrpSpPr>
          <p:nvPr userDrawn="1"/>
        </p:nvGrpSpPr>
        <p:grpSpPr bwMode="auto">
          <a:xfrm>
            <a:off x="288925" y="260350"/>
            <a:ext cx="8564563" cy="5399088"/>
            <a:chOff x="182" y="164"/>
            <a:chExt cx="5395" cy="3401"/>
          </a:xfrm>
        </p:grpSpPr>
        <p:sp>
          <p:nvSpPr>
            <p:cNvPr id="15" name="Rectangle 19"/>
            <p:cNvSpPr>
              <a:spLocks noChangeArrowheads="1"/>
            </p:cNvSpPr>
            <p:nvPr userDrawn="1"/>
          </p:nvSpPr>
          <p:spPr bwMode="auto">
            <a:xfrm>
              <a:off x="182" y="164"/>
              <a:ext cx="5395" cy="340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21" descr="cadre_porte_turquoise_2cm-14"/>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82" y="3112"/>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8197" name="Rectangle 5"/>
          <p:cNvSpPr>
            <a:spLocks noGrp="1" noChangeArrowheads="1"/>
          </p:cNvSpPr>
          <p:nvPr>
            <p:ph type="ctrTitle"/>
          </p:nvPr>
        </p:nvSpPr>
        <p:spPr>
          <a:xfrm>
            <a:off x="1403350" y="1628775"/>
            <a:ext cx="6337300" cy="2198688"/>
          </a:xfrm>
        </p:spPr>
        <p:txBody>
          <a:bodyPr anchor="ctr"/>
          <a:lstStyle>
            <a:lvl1pPr algn="ctr">
              <a:defRPr sz="3500">
                <a:solidFill>
                  <a:schemeClr val="accent2"/>
                </a:solidFill>
              </a:defRPr>
            </a:lvl1pPr>
          </a:lstStyle>
          <a:p>
            <a:pPr lvl="0"/>
            <a:r>
              <a:rPr lang="fr-FR" noProof="0"/>
              <a:t>Cliquez pour modifier le style du titre</a:t>
            </a:r>
          </a:p>
        </p:txBody>
      </p:sp>
      <p:sp>
        <p:nvSpPr>
          <p:cNvPr id="8198" name="Rectangle 6"/>
          <p:cNvSpPr>
            <a:spLocks noGrp="1" noChangeArrowheads="1"/>
          </p:cNvSpPr>
          <p:nvPr>
            <p:ph type="subTitle" idx="1"/>
          </p:nvPr>
        </p:nvSpPr>
        <p:spPr>
          <a:xfrm>
            <a:off x="1403350" y="4005263"/>
            <a:ext cx="6337300" cy="936625"/>
          </a:xfrm>
        </p:spPr>
        <p:txBody>
          <a:bodyPr/>
          <a:lstStyle>
            <a:lvl1pPr algn="ctr">
              <a:defRPr b="0"/>
            </a:lvl1pPr>
          </a:lstStyle>
          <a:p>
            <a:pPr lvl="0"/>
            <a:r>
              <a:rPr lang="fr-FR" noProof="0"/>
              <a:t>Cliquez pour modifier le style des sous-titres du masque</a:t>
            </a:r>
          </a:p>
        </p:txBody>
      </p:sp>
      <p:sp>
        <p:nvSpPr>
          <p:cNvPr id="8199" name="Rectangle 7"/>
          <p:cNvSpPr>
            <a:spLocks noGrp="1" noChangeArrowheads="1"/>
          </p:cNvSpPr>
          <p:nvPr>
            <p:ph type="dt" sz="half" idx="2"/>
          </p:nvPr>
        </p:nvSpPr>
        <p:spPr/>
        <p:txBody>
          <a:bodyPr/>
          <a:lstStyle>
            <a:lvl1pPr>
              <a:defRPr/>
            </a:lvl1pPr>
          </a:lstStyle>
          <a:p>
            <a:r>
              <a:rPr lang="fr-FR"/>
              <a:t>07/11/2024</a:t>
            </a:r>
          </a:p>
        </p:txBody>
      </p:sp>
      <p:sp>
        <p:nvSpPr>
          <p:cNvPr id="8200" name="Rectangle 8"/>
          <p:cNvSpPr>
            <a:spLocks noGrp="1" noChangeArrowheads="1"/>
          </p:cNvSpPr>
          <p:nvPr>
            <p:ph type="ftr" sz="quarter" idx="3"/>
          </p:nvPr>
        </p:nvSpPr>
        <p:spPr/>
        <p:txBody>
          <a:bodyPr/>
          <a:lstStyle>
            <a:lvl1pPr>
              <a:defRPr/>
            </a:lvl1pPr>
          </a:lstStyle>
          <a:p>
            <a:r>
              <a:rPr lang="fr-FR"/>
              <a:t>Service d'Appui et de Valorisation de la recherche par l'Accès ouvert et le Numérique</a:t>
            </a:r>
          </a:p>
        </p:txBody>
      </p:sp>
      <p:pic>
        <p:nvPicPr>
          <p:cNvPr id="8201" name="Picture 9" descr="logo_UPEC_rv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8202"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8203"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8204"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8205"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0C9CD840-18C8-4729-B27E-646D4D5A14A7}" type="slidenum">
              <a:rPr lang="fr-FR" sz="800"/>
              <a:pPr algn="l"/>
              <a:t>‹N°›</a:t>
            </a:fld>
            <a:endParaRPr lang="fr-FR" sz="800"/>
          </a:p>
        </p:txBody>
      </p:sp>
    </p:spTree>
    <p:extLst>
      <p:ext uri="{BB962C8B-B14F-4D97-AF65-F5344CB8AC3E}">
        <p14:creationId xmlns:p14="http://schemas.microsoft.com/office/powerpoint/2010/main" val="24611312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r>
              <a:rPr lang="fr-FR"/>
              <a:t>07/11/2024</a:t>
            </a:r>
          </a:p>
        </p:txBody>
      </p:sp>
      <p:sp>
        <p:nvSpPr>
          <p:cNvPr id="5" name="Espace réservé du pied de page 4"/>
          <p:cNvSpPr>
            <a:spLocks noGrp="1"/>
          </p:cNvSpPr>
          <p:nvPr>
            <p:ph type="ftr" sz="quarter" idx="11"/>
          </p:nvPr>
        </p:nvSpPr>
        <p:spPr/>
        <p:txBody>
          <a:bodyPr/>
          <a:lstStyle>
            <a:lvl1pPr>
              <a:defRPr/>
            </a:lvl1pPr>
          </a:lstStyle>
          <a:p>
            <a:r>
              <a:rPr lang="fr-FR"/>
              <a:t>Service d'Appui et de Valorisation de la recherche par l'Accès ouvert et le Numérique</a:t>
            </a:r>
          </a:p>
        </p:txBody>
      </p:sp>
    </p:spTree>
    <p:extLst>
      <p:ext uri="{BB962C8B-B14F-4D97-AF65-F5344CB8AC3E}">
        <p14:creationId xmlns:p14="http://schemas.microsoft.com/office/powerpoint/2010/main" val="41114354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r>
              <a:rPr lang="fr-FR"/>
              <a:t>07/11/2024</a:t>
            </a:r>
          </a:p>
        </p:txBody>
      </p:sp>
      <p:sp>
        <p:nvSpPr>
          <p:cNvPr id="4" name="Espace réservé du pied de page 3"/>
          <p:cNvSpPr>
            <a:spLocks noGrp="1"/>
          </p:cNvSpPr>
          <p:nvPr>
            <p:ph type="ftr" sz="quarter" idx="11"/>
          </p:nvPr>
        </p:nvSpPr>
        <p:spPr/>
        <p:txBody>
          <a:bodyPr/>
          <a:lstStyle/>
          <a:p>
            <a:r>
              <a:rPr lang="fr-FR"/>
              <a:t>Service d'Appui et de Valorisation de la recherche par l'Accès ouvert et le Numérique</a:t>
            </a:r>
          </a:p>
        </p:txBody>
      </p:sp>
    </p:spTree>
    <p:extLst>
      <p:ext uri="{BB962C8B-B14F-4D97-AF65-F5344CB8AC3E}">
        <p14:creationId xmlns:p14="http://schemas.microsoft.com/office/powerpoint/2010/main" val="126984999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7" name="Group 22"/>
          <p:cNvGrpSpPr>
            <a:grpSpLocks/>
          </p:cNvGrpSpPr>
          <p:nvPr userDrawn="1"/>
        </p:nvGrpSpPr>
        <p:grpSpPr bwMode="auto">
          <a:xfrm>
            <a:off x="288925" y="260350"/>
            <a:ext cx="8564563" cy="719138"/>
            <a:chOff x="182" y="164"/>
            <a:chExt cx="5395" cy="453"/>
          </a:xfrm>
        </p:grpSpPr>
        <p:sp>
          <p:nvSpPr>
            <p:cNvPr id="18" name="Rectangle 16"/>
            <p:cNvSpPr>
              <a:spLocks noChangeArrowheads="1"/>
            </p:cNvSpPr>
            <p:nvPr/>
          </p:nvSpPr>
          <p:spPr bwMode="auto">
            <a:xfrm>
              <a:off x="182" y="164"/>
              <a:ext cx="5395" cy="45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9" name="Picture 21" descr="cadre_porte_rose_2cm"/>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182" y="164"/>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1026" name="Rectangle 2"/>
          <p:cNvSpPr>
            <a:spLocks noGrp="1" noChangeArrowheads="1"/>
          </p:cNvSpPr>
          <p:nvPr>
            <p:ph type="title"/>
          </p:nvPr>
        </p:nvSpPr>
        <p:spPr bwMode="auto">
          <a:xfrm>
            <a:off x="406400" y="340724"/>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p>
            <a:pPr lvl="0"/>
            <a:r>
              <a:rPr lang="fr-FR" dirty="0"/>
              <a:t>Cliquez pour modifier le style du titre</a:t>
            </a:r>
          </a:p>
        </p:txBody>
      </p:sp>
      <p:sp>
        <p:nvSpPr>
          <p:cNvPr id="1027" name="Rectangle 3"/>
          <p:cNvSpPr>
            <a:spLocks noGrp="1" noChangeArrowheads="1"/>
          </p:cNvSpPr>
          <p:nvPr>
            <p:ph type="body" idx="1"/>
          </p:nvPr>
        </p:nvSpPr>
        <p:spPr bwMode="auto">
          <a:xfrm>
            <a:off x="1908175" y="1341438"/>
            <a:ext cx="6840538" cy="4607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t" anchorCtr="0" compatLnSpc="1">
            <a:prstTxWarp prst="textNoShape">
              <a:avLst/>
            </a:prstTxWarp>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032" name="Rectangle 8"/>
          <p:cNvSpPr>
            <a:spLocks noGrp="1" noChangeArrowheads="1"/>
          </p:cNvSpPr>
          <p:nvPr>
            <p:ph type="dt" sz="half" idx="2"/>
          </p:nvPr>
        </p:nvSpPr>
        <p:spPr bwMode="auto">
          <a:xfrm>
            <a:off x="6175375" y="6291263"/>
            <a:ext cx="1800225"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000" tIns="0" rIns="36000" bIns="0" numCol="1" anchor="ctr" anchorCtr="0" compatLnSpc="1">
            <a:prstTxWarp prst="textNoShape">
              <a:avLst/>
            </a:prstTxWarp>
          </a:bodyPr>
          <a:lstStyle>
            <a:lvl1pPr algn="l">
              <a:defRPr sz="800">
                <a:cs typeface="Times New Roman" pitchFamily="18" charset="0"/>
              </a:defRPr>
            </a:lvl1pPr>
          </a:lstStyle>
          <a:p>
            <a:r>
              <a:rPr lang="fr-FR"/>
              <a:t>07/11/2024</a:t>
            </a:r>
          </a:p>
        </p:txBody>
      </p:sp>
      <p:sp>
        <p:nvSpPr>
          <p:cNvPr id="1033" name="Rectangle 9"/>
          <p:cNvSpPr>
            <a:spLocks noGrp="1" noChangeArrowheads="1"/>
          </p:cNvSpPr>
          <p:nvPr>
            <p:ph type="ftr" sz="quarter" idx="3"/>
          </p:nvPr>
        </p:nvSpPr>
        <p:spPr bwMode="auto">
          <a:xfrm>
            <a:off x="3589338" y="6172200"/>
            <a:ext cx="2339975"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ctr" anchorCtr="0" compatLnSpc="1">
            <a:prstTxWarp prst="textNoShape">
              <a:avLst/>
            </a:prstTxWarp>
          </a:bodyPr>
          <a:lstStyle>
            <a:lvl1pPr algn="l">
              <a:defRPr sz="800">
                <a:cs typeface="Times New Roman" pitchFamily="18" charset="0"/>
              </a:defRPr>
            </a:lvl1pPr>
          </a:lstStyle>
          <a:p>
            <a:r>
              <a:rPr lang="fr-FR"/>
              <a:t>Service d'Appui et de Valorisation de la recherche par l'Accès ouvert et le Numérique</a:t>
            </a:r>
          </a:p>
        </p:txBody>
      </p:sp>
      <p:pic>
        <p:nvPicPr>
          <p:cNvPr id="1035" name="Picture 11" descr="logo_UPEC_rvb"/>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1036" name="Line 12"/>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037" name="Line 13"/>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038" name="Line 14"/>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043" name="Text Box 19"/>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2C455A46-1389-4B5B-ADB9-FD1CF18D1E36}" type="slidenum">
              <a:rPr lang="fr-FR" sz="800"/>
              <a:pPr algn="l"/>
              <a:t>‹N°›</a:t>
            </a:fld>
            <a:endParaRPr lang="fr-FR" sz="800"/>
          </a:p>
        </p:txBody>
      </p:sp>
    </p:spTree>
  </p:cSld>
  <p:clrMap bg1="lt1" tx1="dk1" bg2="lt2" tx2="dk2" accent1="accent1" accent2="accent2" accent3="accent3" accent4="accent4" accent5="accent5" accent6="accent6" hlink="hlink" folHlink="folHlink"/>
  <p:sldLayoutIdLst>
    <p:sldLayoutId id="2147483649" r:id="rId1"/>
    <p:sldLayoutId id="2147483658" r:id="rId2"/>
    <p:sldLayoutId id="2147483699" r:id="rId3"/>
  </p:sldLayoutIdLst>
  <p:hf sldNum="0" hdr="0"/>
  <p:txStyles>
    <p:titleStyle>
      <a:lvl1pPr algn="l" rtl="0" eaLnBrk="1" fontAlgn="base" hangingPunct="1">
        <a:spcBef>
          <a:spcPct val="0"/>
        </a:spcBef>
        <a:spcAft>
          <a:spcPct val="0"/>
        </a:spcAft>
        <a:defRPr sz="1600" b="1">
          <a:solidFill>
            <a:schemeClr val="tx1"/>
          </a:solidFill>
          <a:latin typeface="+mj-lt"/>
          <a:ea typeface="+mj-ea"/>
          <a:cs typeface="+mj-cs"/>
        </a:defRPr>
      </a:lvl1pPr>
      <a:lvl2pPr algn="l" rtl="0" eaLnBrk="1" fontAlgn="base" hangingPunct="1">
        <a:spcBef>
          <a:spcPct val="0"/>
        </a:spcBef>
        <a:spcAft>
          <a:spcPct val="0"/>
        </a:spcAft>
        <a:defRPr sz="1400" b="1">
          <a:solidFill>
            <a:schemeClr val="tx1"/>
          </a:solidFill>
          <a:latin typeface="Lucida Sans" pitchFamily="34" charset="0"/>
          <a:cs typeface="Arial" charset="0"/>
        </a:defRPr>
      </a:lvl2pPr>
      <a:lvl3pPr algn="l" rtl="0" eaLnBrk="1" fontAlgn="base" hangingPunct="1">
        <a:spcBef>
          <a:spcPct val="0"/>
        </a:spcBef>
        <a:spcAft>
          <a:spcPct val="0"/>
        </a:spcAft>
        <a:defRPr sz="1400" b="1">
          <a:solidFill>
            <a:schemeClr val="tx1"/>
          </a:solidFill>
          <a:latin typeface="Lucida Sans" pitchFamily="34" charset="0"/>
          <a:cs typeface="Arial" charset="0"/>
        </a:defRPr>
      </a:lvl3pPr>
      <a:lvl4pPr algn="l" rtl="0" eaLnBrk="1" fontAlgn="base" hangingPunct="1">
        <a:spcBef>
          <a:spcPct val="0"/>
        </a:spcBef>
        <a:spcAft>
          <a:spcPct val="0"/>
        </a:spcAft>
        <a:defRPr sz="1400" b="1">
          <a:solidFill>
            <a:schemeClr val="tx1"/>
          </a:solidFill>
          <a:latin typeface="Lucida Sans" pitchFamily="34" charset="0"/>
          <a:cs typeface="Arial" charset="0"/>
        </a:defRPr>
      </a:lvl4pPr>
      <a:lvl5pPr algn="l" rtl="0" eaLnBrk="1" fontAlgn="base" hangingPunct="1">
        <a:spcBef>
          <a:spcPct val="0"/>
        </a:spcBef>
        <a:spcAft>
          <a:spcPct val="0"/>
        </a:spcAft>
        <a:defRPr sz="1400" b="1">
          <a:solidFill>
            <a:schemeClr val="tx1"/>
          </a:solidFill>
          <a:latin typeface="Lucida Sans" pitchFamily="34" charset="0"/>
          <a:cs typeface="Arial" charset="0"/>
        </a:defRPr>
      </a:lvl5pPr>
      <a:lvl6pPr marL="457200" algn="l" rtl="0" eaLnBrk="1" fontAlgn="base" hangingPunct="1">
        <a:spcBef>
          <a:spcPct val="0"/>
        </a:spcBef>
        <a:spcAft>
          <a:spcPct val="0"/>
        </a:spcAft>
        <a:defRPr sz="1400" b="1">
          <a:solidFill>
            <a:schemeClr val="tx1"/>
          </a:solidFill>
          <a:latin typeface="Lucida Sans" pitchFamily="34" charset="0"/>
          <a:cs typeface="Arial" charset="0"/>
        </a:defRPr>
      </a:lvl6pPr>
      <a:lvl7pPr marL="914400" algn="l" rtl="0" eaLnBrk="1" fontAlgn="base" hangingPunct="1">
        <a:spcBef>
          <a:spcPct val="0"/>
        </a:spcBef>
        <a:spcAft>
          <a:spcPct val="0"/>
        </a:spcAft>
        <a:defRPr sz="1400" b="1">
          <a:solidFill>
            <a:schemeClr val="tx1"/>
          </a:solidFill>
          <a:latin typeface="Lucida Sans" pitchFamily="34" charset="0"/>
          <a:cs typeface="Arial" charset="0"/>
        </a:defRPr>
      </a:lvl7pPr>
      <a:lvl8pPr marL="1371600" algn="l" rtl="0" eaLnBrk="1" fontAlgn="base" hangingPunct="1">
        <a:spcBef>
          <a:spcPct val="0"/>
        </a:spcBef>
        <a:spcAft>
          <a:spcPct val="0"/>
        </a:spcAft>
        <a:defRPr sz="1400" b="1">
          <a:solidFill>
            <a:schemeClr val="tx1"/>
          </a:solidFill>
          <a:latin typeface="Lucida Sans" pitchFamily="34" charset="0"/>
          <a:cs typeface="Arial" charset="0"/>
        </a:defRPr>
      </a:lvl8pPr>
      <a:lvl9pPr marL="1828800" algn="l" rtl="0" eaLnBrk="1" fontAlgn="base" hangingPunct="1">
        <a:spcBef>
          <a:spcPct val="0"/>
        </a:spcBef>
        <a:spcAft>
          <a:spcPct val="0"/>
        </a:spcAft>
        <a:defRPr sz="1400" b="1">
          <a:solidFill>
            <a:schemeClr val="tx1"/>
          </a:solidFill>
          <a:latin typeface="Lucida Sans" pitchFamily="34" charset="0"/>
          <a:cs typeface="Arial" charset="0"/>
        </a:defRPr>
      </a:lvl9pPr>
    </p:titleStyle>
    <p:bodyStyle>
      <a:lvl1pPr algn="l" rtl="0" eaLnBrk="1" fontAlgn="base" hangingPunct="1">
        <a:spcBef>
          <a:spcPts val="1800"/>
        </a:spcBef>
        <a:spcAft>
          <a:spcPct val="0"/>
        </a:spcAft>
        <a:defRPr sz="2000" b="1">
          <a:solidFill>
            <a:schemeClr val="tx1"/>
          </a:solidFill>
          <a:latin typeface="+mn-lt"/>
          <a:ea typeface="+mn-ea"/>
          <a:cs typeface="+mn-cs"/>
        </a:defRPr>
      </a:lvl1pPr>
      <a:lvl2pPr marL="1588" algn="l" rtl="0" eaLnBrk="1" fontAlgn="base" hangingPunct="1">
        <a:spcBef>
          <a:spcPts val="1500"/>
        </a:spcBef>
        <a:spcAft>
          <a:spcPts val="600"/>
        </a:spcAft>
        <a:defRPr sz="1600" b="1">
          <a:solidFill>
            <a:schemeClr val="accent1"/>
          </a:solidFill>
          <a:latin typeface="+mn-lt"/>
          <a:cs typeface="+mn-cs"/>
        </a:defRPr>
      </a:lvl2pPr>
      <a:lvl3pPr marL="3175" algn="l" rtl="0" eaLnBrk="1" fontAlgn="base" hangingPunct="1">
        <a:spcBef>
          <a:spcPct val="0"/>
        </a:spcBef>
        <a:spcAft>
          <a:spcPts val="600"/>
        </a:spcAft>
        <a:defRPr sz="1400">
          <a:solidFill>
            <a:schemeClr val="tx1"/>
          </a:solidFill>
          <a:latin typeface="+mn-lt"/>
          <a:cs typeface="+mn-cs"/>
        </a:defRPr>
      </a:lvl3pPr>
      <a:lvl4pPr marL="158750" indent="-153988" algn="l" rtl="0" eaLnBrk="1" fontAlgn="base" hangingPunct="1">
        <a:spcBef>
          <a:spcPct val="0"/>
        </a:spcBef>
        <a:spcAft>
          <a:spcPct val="0"/>
        </a:spcAft>
        <a:buClr>
          <a:schemeClr val="accent1"/>
        </a:buClr>
        <a:buFont typeface="Wingdings 3" pitchFamily="18" charset="2"/>
        <a:buChar char=""/>
        <a:defRPr sz="1400">
          <a:solidFill>
            <a:schemeClr val="tx1"/>
          </a:solidFill>
          <a:latin typeface="+mn-lt"/>
          <a:cs typeface="+mn-cs"/>
        </a:defRPr>
      </a:lvl4pPr>
      <a:lvl5pPr marL="304800" indent="-144463" algn="l" rtl="0" eaLnBrk="1" fontAlgn="base" hangingPunct="1">
        <a:spcBef>
          <a:spcPct val="0"/>
        </a:spcBef>
        <a:spcAft>
          <a:spcPct val="0"/>
        </a:spcAft>
        <a:buChar char="–"/>
        <a:defRPr sz="1200">
          <a:solidFill>
            <a:schemeClr val="tx1"/>
          </a:solidFill>
          <a:latin typeface="+mn-lt"/>
          <a:cs typeface="+mn-cs"/>
        </a:defRPr>
      </a:lvl5pPr>
      <a:lvl6pPr marL="762000" indent="-144463" algn="l" rtl="0" eaLnBrk="1" fontAlgn="base" hangingPunct="1">
        <a:spcBef>
          <a:spcPct val="0"/>
        </a:spcBef>
        <a:spcAft>
          <a:spcPct val="0"/>
        </a:spcAft>
        <a:buChar char="–"/>
        <a:defRPr sz="1000">
          <a:solidFill>
            <a:schemeClr val="tx1"/>
          </a:solidFill>
          <a:latin typeface="+mn-lt"/>
          <a:cs typeface="+mn-cs"/>
        </a:defRPr>
      </a:lvl6pPr>
      <a:lvl7pPr marL="1219200" indent="-144463" algn="l" rtl="0" eaLnBrk="1" fontAlgn="base" hangingPunct="1">
        <a:spcBef>
          <a:spcPct val="0"/>
        </a:spcBef>
        <a:spcAft>
          <a:spcPct val="0"/>
        </a:spcAft>
        <a:buChar char="–"/>
        <a:defRPr sz="1000">
          <a:solidFill>
            <a:schemeClr val="tx1"/>
          </a:solidFill>
          <a:latin typeface="+mn-lt"/>
          <a:cs typeface="+mn-cs"/>
        </a:defRPr>
      </a:lvl7pPr>
      <a:lvl8pPr marL="1676400" indent="-144463" algn="l" rtl="0" eaLnBrk="1" fontAlgn="base" hangingPunct="1">
        <a:spcBef>
          <a:spcPct val="0"/>
        </a:spcBef>
        <a:spcAft>
          <a:spcPct val="0"/>
        </a:spcAft>
        <a:buChar char="–"/>
        <a:defRPr sz="1000">
          <a:solidFill>
            <a:schemeClr val="tx1"/>
          </a:solidFill>
          <a:latin typeface="+mn-lt"/>
          <a:cs typeface="+mn-cs"/>
        </a:defRPr>
      </a:lvl8pPr>
      <a:lvl9pPr marL="2133600" indent="-144463" algn="l" rtl="0" eaLnBrk="1" fontAlgn="base" hangingPunct="1">
        <a:spcBef>
          <a:spcPct val="0"/>
        </a:spcBef>
        <a:spcAft>
          <a:spcPct val="0"/>
        </a:spcAft>
        <a:buChar char="–"/>
        <a:defRPr sz="1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4" name="Group 27"/>
          <p:cNvGrpSpPr>
            <a:grpSpLocks/>
          </p:cNvGrpSpPr>
          <p:nvPr userDrawn="1"/>
        </p:nvGrpSpPr>
        <p:grpSpPr bwMode="auto">
          <a:xfrm>
            <a:off x="288925" y="260350"/>
            <a:ext cx="8564563" cy="719138"/>
            <a:chOff x="182" y="164"/>
            <a:chExt cx="5395" cy="453"/>
          </a:xfrm>
        </p:grpSpPr>
        <p:sp>
          <p:nvSpPr>
            <p:cNvPr id="15" name="Rectangle 23"/>
            <p:cNvSpPr>
              <a:spLocks noChangeArrowheads="1"/>
            </p:cNvSpPr>
            <p:nvPr userDrawn="1"/>
          </p:nvSpPr>
          <p:spPr bwMode="auto">
            <a:xfrm>
              <a:off x="182" y="164"/>
              <a:ext cx="5395" cy="45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26" descr="cadre_porte_turquoise_2cm-14"/>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182" y="164"/>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7173" name="Rectangle 5"/>
          <p:cNvSpPr>
            <a:spLocks noGrp="1" noChangeArrowheads="1"/>
          </p:cNvSpPr>
          <p:nvPr>
            <p:ph type="title"/>
          </p:nvPr>
        </p:nvSpPr>
        <p:spPr bwMode="auto">
          <a:xfrm>
            <a:off x="406400" y="340724"/>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p>
            <a:pPr lvl="0"/>
            <a:r>
              <a:rPr lang="fr-FR" dirty="0"/>
              <a:t>Cliquez pour modifier le style du titre</a:t>
            </a:r>
          </a:p>
        </p:txBody>
      </p:sp>
      <p:sp>
        <p:nvSpPr>
          <p:cNvPr id="7174" name="Rectangle 6"/>
          <p:cNvSpPr>
            <a:spLocks noGrp="1" noChangeArrowheads="1"/>
          </p:cNvSpPr>
          <p:nvPr>
            <p:ph type="body" idx="1"/>
          </p:nvPr>
        </p:nvSpPr>
        <p:spPr bwMode="auto">
          <a:xfrm>
            <a:off x="1908175" y="1341438"/>
            <a:ext cx="6840538" cy="4607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t" anchorCtr="0" compatLnSpc="1">
            <a:prstTxWarp prst="textNoShape">
              <a:avLst/>
            </a:prstTxWarp>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7175" name="Rectangle 7"/>
          <p:cNvSpPr>
            <a:spLocks noGrp="1" noChangeArrowheads="1"/>
          </p:cNvSpPr>
          <p:nvPr>
            <p:ph type="dt" sz="half" idx="2"/>
          </p:nvPr>
        </p:nvSpPr>
        <p:spPr bwMode="auto">
          <a:xfrm>
            <a:off x="6175375" y="6291263"/>
            <a:ext cx="1800225"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000" tIns="0" rIns="36000" bIns="0" numCol="1" anchor="ctr" anchorCtr="0" compatLnSpc="1">
            <a:prstTxWarp prst="textNoShape">
              <a:avLst/>
            </a:prstTxWarp>
          </a:bodyPr>
          <a:lstStyle>
            <a:lvl1pPr algn="l">
              <a:defRPr sz="800">
                <a:cs typeface="Times New Roman" pitchFamily="18" charset="0"/>
              </a:defRPr>
            </a:lvl1pPr>
          </a:lstStyle>
          <a:p>
            <a:r>
              <a:rPr lang="fr-FR"/>
              <a:t>07/11/2024</a:t>
            </a:r>
          </a:p>
        </p:txBody>
      </p:sp>
      <p:sp>
        <p:nvSpPr>
          <p:cNvPr id="7176" name="Rectangle 8"/>
          <p:cNvSpPr>
            <a:spLocks noGrp="1" noChangeArrowheads="1"/>
          </p:cNvSpPr>
          <p:nvPr>
            <p:ph type="ftr" sz="quarter" idx="3"/>
          </p:nvPr>
        </p:nvSpPr>
        <p:spPr bwMode="auto">
          <a:xfrm>
            <a:off x="3589338" y="6172200"/>
            <a:ext cx="2339975"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ctr" anchorCtr="0" compatLnSpc="1">
            <a:prstTxWarp prst="textNoShape">
              <a:avLst/>
            </a:prstTxWarp>
          </a:bodyPr>
          <a:lstStyle>
            <a:lvl1pPr algn="l">
              <a:defRPr sz="800">
                <a:cs typeface="Times New Roman" pitchFamily="18" charset="0"/>
              </a:defRPr>
            </a:lvl1pPr>
          </a:lstStyle>
          <a:p>
            <a:r>
              <a:rPr lang="fr-FR"/>
              <a:t>Service d'Appui et de Valorisation de la recherche par l'Accès ouvert et le Numérique</a:t>
            </a:r>
          </a:p>
        </p:txBody>
      </p:sp>
      <p:pic>
        <p:nvPicPr>
          <p:cNvPr id="7177" name="Picture 9" descr="logo_UPEC_rvb"/>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7178"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7179"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7180"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7181"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97F84A98-5A7E-4B63-B373-15DE53EB6C27}" type="slidenum">
              <a:rPr lang="fr-FR" sz="800"/>
              <a:pPr algn="l"/>
              <a:t>‹N°›</a:t>
            </a:fld>
            <a:endParaRPr lang="fr-FR" sz="800"/>
          </a:p>
        </p:txBody>
      </p:sp>
    </p:spTree>
  </p:cSld>
  <p:clrMap bg1="lt1" tx1="dk1" bg2="lt2" tx2="dk2" accent1="accent1" accent2="accent2" accent3="accent3" accent4="accent4" accent5="accent5" accent6="accent6" hlink="hlink" folHlink="folHlink"/>
  <p:sldLayoutIdLst>
    <p:sldLayoutId id="2147483651" r:id="rId1"/>
    <p:sldLayoutId id="2147483668" r:id="rId2"/>
    <p:sldLayoutId id="2147483700" r:id="rId3"/>
  </p:sldLayoutIdLst>
  <p:hf sldNum="0" hdr="0"/>
  <p:txStyles>
    <p:title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p:titleStyle>
    <p:bodyStyle>
      <a:lvl1pPr algn="l" rtl="0" fontAlgn="base">
        <a:spcBef>
          <a:spcPts val="1800"/>
        </a:spcBef>
        <a:spcAft>
          <a:spcPct val="0"/>
        </a:spcAft>
        <a:defRPr sz="2000" b="1">
          <a:solidFill>
            <a:schemeClr val="tx1"/>
          </a:solidFill>
          <a:latin typeface="+mn-lt"/>
          <a:ea typeface="+mn-ea"/>
          <a:cs typeface="+mn-cs"/>
        </a:defRPr>
      </a:lvl1pPr>
      <a:lvl2pPr marL="1588" algn="l" rtl="0" fontAlgn="base">
        <a:spcBef>
          <a:spcPts val="1500"/>
        </a:spcBef>
        <a:spcAft>
          <a:spcPts val="600"/>
        </a:spcAft>
        <a:defRPr sz="1600" b="1">
          <a:solidFill>
            <a:schemeClr val="accent2"/>
          </a:solidFill>
          <a:latin typeface="+mn-lt"/>
          <a:cs typeface="+mn-cs"/>
        </a:defRPr>
      </a:lvl2pPr>
      <a:lvl3pPr marL="3175" algn="l" rtl="0" fontAlgn="base">
        <a:spcBef>
          <a:spcPct val="0"/>
        </a:spcBef>
        <a:spcAft>
          <a:spcPts val="600"/>
        </a:spcAft>
        <a:defRPr sz="1400">
          <a:solidFill>
            <a:schemeClr val="tx1"/>
          </a:solidFill>
          <a:latin typeface="+mn-lt"/>
          <a:cs typeface="+mn-cs"/>
        </a:defRPr>
      </a:lvl3pPr>
      <a:lvl4pPr marL="158750" indent="-153988" algn="l" rtl="0" fontAlgn="base">
        <a:spcBef>
          <a:spcPct val="0"/>
        </a:spcBef>
        <a:spcAft>
          <a:spcPct val="0"/>
        </a:spcAft>
        <a:buClr>
          <a:schemeClr val="accent2"/>
        </a:buClr>
        <a:buFont typeface="Wingdings 3" pitchFamily="18" charset="2"/>
        <a:buChar char=""/>
        <a:defRPr sz="1400">
          <a:solidFill>
            <a:schemeClr val="tx1"/>
          </a:solidFill>
          <a:latin typeface="+mn-lt"/>
          <a:cs typeface="+mn-cs"/>
        </a:defRPr>
      </a:lvl4pPr>
      <a:lvl5pPr marL="304800" indent="-144463" algn="l" rtl="0" fontAlgn="base">
        <a:spcBef>
          <a:spcPct val="0"/>
        </a:spcBef>
        <a:spcAft>
          <a:spcPct val="0"/>
        </a:spcAft>
        <a:buChar char="–"/>
        <a:defRPr sz="1200">
          <a:solidFill>
            <a:schemeClr val="tx1"/>
          </a:solidFill>
          <a:latin typeface="+mn-lt"/>
          <a:cs typeface="+mn-cs"/>
        </a:defRPr>
      </a:lvl5pPr>
      <a:lvl6pPr marL="762000" indent="-144463" algn="l" rtl="0" fontAlgn="base">
        <a:spcBef>
          <a:spcPct val="0"/>
        </a:spcBef>
        <a:spcAft>
          <a:spcPct val="0"/>
        </a:spcAft>
        <a:buChar char="–"/>
        <a:defRPr sz="1000">
          <a:solidFill>
            <a:schemeClr val="tx1"/>
          </a:solidFill>
          <a:latin typeface="+mn-lt"/>
          <a:cs typeface="+mn-cs"/>
        </a:defRPr>
      </a:lvl6pPr>
      <a:lvl7pPr marL="1219200" indent="-144463" algn="l" rtl="0" fontAlgn="base">
        <a:spcBef>
          <a:spcPct val="0"/>
        </a:spcBef>
        <a:spcAft>
          <a:spcPct val="0"/>
        </a:spcAft>
        <a:buChar char="–"/>
        <a:defRPr sz="1000">
          <a:solidFill>
            <a:schemeClr val="tx1"/>
          </a:solidFill>
          <a:latin typeface="+mn-lt"/>
          <a:cs typeface="+mn-cs"/>
        </a:defRPr>
      </a:lvl7pPr>
      <a:lvl8pPr marL="1676400" indent="-144463" algn="l" rtl="0" fontAlgn="base">
        <a:spcBef>
          <a:spcPct val="0"/>
        </a:spcBef>
        <a:spcAft>
          <a:spcPct val="0"/>
        </a:spcAft>
        <a:buChar char="–"/>
        <a:defRPr sz="1000">
          <a:solidFill>
            <a:schemeClr val="tx1"/>
          </a:solidFill>
          <a:latin typeface="+mn-lt"/>
          <a:cs typeface="+mn-cs"/>
        </a:defRPr>
      </a:lvl8pPr>
      <a:lvl9pPr marL="2133600" indent="-144463" algn="l" rtl="0" fontAlgn="base">
        <a:spcBef>
          <a:spcPct val="0"/>
        </a:spcBef>
        <a:spcAft>
          <a:spcPct val="0"/>
        </a:spcAft>
        <a:buChar char="–"/>
        <a:defRPr sz="1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4" name="Group 18"/>
          <p:cNvGrpSpPr>
            <a:grpSpLocks/>
          </p:cNvGrpSpPr>
          <p:nvPr userDrawn="1"/>
        </p:nvGrpSpPr>
        <p:grpSpPr bwMode="auto">
          <a:xfrm>
            <a:off x="288925" y="260350"/>
            <a:ext cx="8564563" cy="719138"/>
            <a:chOff x="182" y="164"/>
            <a:chExt cx="5395" cy="453"/>
          </a:xfrm>
        </p:grpSpPr>
        <p:sp>
          <p:nvSpPr>
            <p:cNvPr id="15" name="Rectangle 16"/>
            <p:cNvSpPr>
              <a:spLocks noChangeArrowheads="1"/>
            </p:cNvSpPr>
            <p:nvPr userDrawn="1"/>
          </p:nvSpPr>
          <p:spPr bwMode="auto">
            <a:xfrm>
              <a:off x="182" y="164"/>
              <a:ext cx="5395" cy="45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17" descr="cadre_porte_jaune_2cm"/>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182" y="164"/>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24581" name="Rectangle 5"/>
          <p:cNvSpPr>
            <a:spLocks noGrp="1" noChangeArrowheads="1"/>
          </p:cNvSpPr>
          <p:nvPr>
            <p:ph type="title"/>
          </p:nvPr>
        </p:nvSpPr>
        <p:spPr bwMode="auto">
          <a:xfrm>
            <a:off x="406400" y="334032"/>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p>
            <a:pPr lvl="0"/>
            <a:r>
              <a:rPr lang="fr-FR" dirty="0"/>
              <a:t>Cliquez pour modifier le style du titre</a:t>
            </a:r>
          </a:p>
        </p:txBody>
      </p:sp>
      <p:sp>
        <p:nvSpPr>
          <p:cNvPr id="24582" name="Rectangle 6"/>
          <p:cNvSpPr>
            <a:spLocks noGrp="1" noChangeArrowheads="1"/>
          </p:cNvSpPr>
          <p:nvPr>
            <p:ph type="body" idx="1"/>
          </p:nvPr>
        </p:nvSpPr>
        <p:spPr bwMode="auto">
          <a:xfrm>
            <a:off x="1908175" y="1341438"/>
            <a:ext cx="6840538" cy="4607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t" anchorCtr="0" compatLnSpc="1">
            <a:prstTxWarp prst="textNoShape">
              <a:avLst/>
            </a:prstTxWarp>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24583" name="Rectangle 7"/>
          <p:cNvSpPr>
            <a:spLocks noGrp="1" noChangeArrowheads="1"/>
          </p:cNvSpPr>
          <p:nvPr>
            <p:ph type="dt" sz="half" idx="2"/>
          </p:nvPr>
        </p:nvSpPr>
        <p:spPr bwMode="auto">
          <a:xfrm>
            <a:off x="6175375" y="6291263"/>
            <a:ext cx="1800225"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000" tIns="0" rIns="36000" bIns="0" numCol="1" anchor="ctr" anchorCtr="0" compatLnSpc="1">
            <a:prstTxWarp prst="textNoShape">
              <a:avLst/>
            </a:prstTxWarp>
          </a:bodyPr>
          <a:lstStyle>
            <a:lvl1pPr algn="l">
              <a:defRPr sz="800">
                <a:cs typeface="Times New Roman" pitchFamily="18" charset="0"/>
              </a:defRPr>
            </a:lvl1pPr>
          </a:lstStyle>
          <a:p>
            <a:r>
              <a:rPr lang="fr-FR"/>
              <a:t>07/11/2024</a:t>
            </a:r>
          </a:p>
        </p:txBody>
      </p:sp>
      <p:sp>
        <p:nvSpPr>
          <p:cNvPr id="24584" name="Rectangle 8"/>
          <p:cNvSpPr>
            <a:spLocks noGrp="1" noChangeArrowheads="1"/>
          </p:cNvSpPr>
          <p:nvPr>
            <p:ph type="ftr" sz="quarter" idx="3"/>
          </p:nvPr>
        </p:nvSpPr>
        <p:spPr bwMode="auto">
          <a:xfrm>
            <a:off x="3589338" y="6172200"/>
            <a:ext cx="2339975"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ctr" anchorCtr="0" compatLnSpc="1">
            <a:prstTxWarp prst="textNoShape">
              <a:avLst/>
            </a:prstTxWarp>
          </a:bodyPr>
          <a:lstStyle>
            <a:lvl1pPr algn="l">
              <a:defRPr sz="800">
                <a:cs typeface="Times New Roman" pitchFamily="18" charset="0"/>
              </a:defRPr>
            </a:lvl1pPr>
          </a:lstStyle>
          <a:p>
            <a:r>
              <a:rPr lang="fr-FR"/>
              <a:t>Service d'Appui et de Valorisation de la recherche par l'Accès ouvert et le Numérique</a:t>
            </a:r>
          </a:p>
        </p:txBody>
      </p:sp>
      <p:pic>
        <p:nvPicPr>
          <p:cNvPr id="24585" name="Picture 9" descr="logo_UPEC_rvb"/>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24586"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4587"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4588"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24589"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C3A13E31-75D5-4C47-A110-F424A53905F5}" type="slidenum">
              <a:rPr lang="fr-FR" sz="800"/>
              <a:pPr algn="l"/>
              <a:t>‹N°›</a:t>
            </a:fld>
            <a:endParaRPr lang="fr-FR" sz="800"/>
          </a:p>
        </p:txBody>
      </p:sp>
    </p:spTree>
  </p:cSld>
  <p:clrMap bg1="lt1" tx1="dk1" bg2="lt2" tx2="dk2" accent1="accent1" accent2="accent2" accent3="accent3" accent4="accent4" accent5="accent5" accent6="accent6" hlink="hlink" folHlink="folHlink"/>
  <p:sldLayoutIdLst>
    <p:sldLayoutId id="2147483653" r:id="rId1"/>
    <p:sldLayoutId id="2147483678" r:id="rId2"/>
    <p:sldLayoutId id="2147483701" r:id="rId3"/>
  </p:sldLayoutIdLst>
  <p:hf sldNum="0" hdr="0"/>
  <p:txStyles>
    <p:title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p:titleStyle>
    <p:bodyStyle>
      <a:lvl1pPr algn="l" rtl="0" fontAlgn="base">
        <a:spcBef>
          <a:spcPts val="1800"/>
        </a:spcBef>
        <a:spcAft>
          <a:spcPct val="0"/>
        </a:spcAft>
        <a:defRPr sz="2000" b="1">
          <a:solidFill>
            <a:schemeClr val="tx1"/>
          </a:solidFill>
          <a:latin typeface="+mn-lt"/>
          <a:ea typeface="+mn-ea"/>
          <a:cs typeface="+mn-cs"/>
        </a:defRPr>
      </a:lvl1pPr>
      <a:lvl2pPr marL="1588" algn="l" rtl="0" fontAlgn="base">
        <a:spcBef>
          <a:spcPts val="1500"/>
        </a:spcBef>
        <a:spcAft>
          <a:spcPts val="600"/>
        </a:spcAft>
        <a:defRPr sz="1600" b="1">
          <a:solidFill>
            <a:schemeClr val="accent3"/>
          </a:solidFill>
          <a:latin typeface="+mn-lt"/>
          <a:cs typeface="+mn-cs"/>
        </a:defRPr>
      </a:lvl2pPr>
      <a:lvl3pPr marL="3175" algn="l" rtl="0" fontAlgn="base">
        <a:spcBef>
          <a:spcPct val="0"/>
        </a:spcBef>
        <a:spcAft>
          <a:spcPts val="600"/>
        </a:spcAft>
        <a:defRPr sz="1400">
          <a:solidFill>
            <a:schemeClr val="tx1"/>
          </a:solidFill>
          <a:latin typeface="+mn-lt"/>
          <a:cs typeface="+mn-cs"/>
        </a:defRPr>
      </a:lvl3pPr>
      <a:lvl4pPr marL="158750" indent="-153988" algn="l" rtl="0" fontAlgn="base">
        <a:spcBef>
          <a:spcPct val="0"/>
        </a:spcBef>
        <a:spcAft>
          <a:spcPct val="0"/>
        </a:spcAft>
        <a:buClr>
          <a:schemeClr val="accent3"/>
        </a:buClr>
        <a:buFont typeface="Wingdings 3" pitchFamily="18" charset="2"/>
        <a:buChar char=""/>
        <a:defRPr sz="1400">
          <a:solidFill>
            <a:schemeClr val="tx1"/>
          </a:solidFill>
          <a:latin typeface="+mn-lt"/>
          <a:cs typeface="+mn-cs"/>
        </a:defRPr>
      </a:lvl4pPr>
      <a:lvl5pPr marL="304800" indent="-144463" algn="l" rtl="0" fontAlgn="base">
        <a:spcBef>
          <a:spcPct val="0"/>
        </a:spcBef>
        <a:spcAft>
          <a:spcPct val="0"/>
        </a:spcAft>
        <a:buChar char="–"/>
        <a:defRPr sz="1200">
          <a:solidFill>
            <a:schemeClr val="tx1"/>
          </a:solidFill>
          <a:latin typeface="+mn-lt"/>
          <a:cs typeface="+mn-cs"/>
        </a:defRPr>
      </a:lvl5pPr>
      <a:lvl6pPr marL="762000" indent="-144463" algn="l" rtl="0" fontAlgn="base">
        <a:spcBef>
          <a:spcPct val="0"/>
        </a:spcBef>
        <a:spcAft>
          <a:spcPct val="0"/>
        </a:spcAft>
        <a:buChar char="–"/>
        <a:defRPr sz="1000">
          <a:solidFill>
            <a:schemeClr val="tx1"/>
          </a:solidFill>
          <a:latin typeface="+mn-lt"/>
          <a:cs typeface="+mn-cs"/>
        </a:defRPr>
      </a:lvl6pPr>
      <a:lvl7pPr marL="1219200" indent="-144463" algn="l" rtl="0" fontAlgn="base">
        <a:spcBef>
          <a:spcPct val="0"/>
        </a:spcBef>
        <a:spcAft>
          <a:spcPct val="0"/>
        </a:spcAft>
        <a:buChar char="–"/>
        <a:defRPr sz="1000">
          <a:solidFill>
            <a:schemeClr val="tx1"/>
          </a:solidFill>
          <a:latin typeface="+mn-lt"/>
          <a:cs typeface="+mn-cs"/>
        </a:defRPr>
      </a:lvl7pPr>
      <a:lvl8pPr marL="1676400" indent="-144463" algn="l" rtl="0" fontAlgn="base">
        <a:spcBef>
          <a:spcPct val="0"/>
        </a:spcBef>
        <a:spcAft>
          <a:spcPct val="0"/>
        </a:spcAft>
        <a:buChar char="–"/>
        <a:defRPr sz="1000">
          <a:solidFill>
            <a:schemeClr val="tx1"/>
          </a:solidFill>
          <a:latin typeface="+mn-lt"/>
          <a:cs typeface="+mn-cs"/>
        </a:defRPr>
      </a:lvl8pPr>
      <a:lvl9pPr marL="2133600" indent="-144463" algn="l" rtl="0" fontAlgn="base">
        <a:spcBef>
          <a:spcPct val="0"/>
        </a:spcBef>
        <a:spcAft>
          <a:spcPct val="0"/>
        </a:spcAft>
        <a:buChar char="–"/>
        <a:defRPr sz="1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4" name="Group 20"/>
          <p:cNvGrpSpPr>
            <a:grpSpLocks/>
          </p:cNvGrpSpPr>
          <p:nvPr userDrawn="1"/>
        </p:nvGrpSpPr>
        <p:grpSpPr bwMode="auto">
          <a:xfrm>
            <a:off x="288925" y="260350"/>
            <a:ext cx="8564563" cy="719138"/>
            <a:chOff x="182" y="164"/>
            <a:chExt cx="5395" cy="453"/>
          </a:xfrm>
        </p:grpSpPr>
        <p:sp>
          <p:nvSpPr>
            <p:cNvPr id="15" name="Rectangle 18"/>
            <p:cNvSpPr>
              <a:spLocks noChangeArrowheads="1"/>
            </p:cNvSpPr>
            <p:nvPr userDrawn="1"/>
          </p:nvSpPr>
          <p:spPr bwMode="auto">
            <a:xfrm>
              <a:off x="182" y="164"/>
              <a:ext cx="5395" cy="45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19" descr="cadre_porte_violet_2cm"/>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182" y="164"/>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39941" name="Rectangle 5"/>
          <p:cNvSpPr>
            <a:spLocks noGrp="1" noChangeArrowheads="1"/>
          </p:cNvSpPr>
          <p:nvPr>
            <p:ph type="title"/>
          </p:nvPr>
        </p:nvSpPr>
        <p:spPr bwMode="auto">
          <a:xfrm>
            <a:off x="406400" y="334032"/>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p>
            <a:pPr lvl="0"/>
            <a:r>
              <a:rPr lang="fr-FR" dirty="0"/>
              <a:t>Cliquez pour modifier le style du titre</a:t>
            </a:r>
          </a:p>
        </p:txBody>
      </p:sp>
      <p:sp>
        <p:nvSpPr>
          <p:cNvPr id="39942" name="Rectangle 6"/>
          <p:cNvSpPr>
            <a:spLocks noGrp="1" noChangeArrowheads="1"/>
          </p:cNvSpPr>
          <p:nvPr>
            <p:ph type="body" idx="1"/>
          </p:nvPr>
        </p:nvSpPr>
        <p:spPr bwMode="auto">
          <a:xfrm>
            <a:off x="1908175" y="1341438"/>
            <a:ext cx="6840538" cy="4607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t" anchorCtr="0" compatLnSpc="1">
            <a:prstTxWarp prst="textNoShape">
              <a:avLst/>
            </a:prstTxWarp>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9943" name="Rectangle 7"/>
          <p:cNvSpPr>
            <a:spLocks noGrp="1" noChangeArrowheads="1"/>
          </p:cNvSpPr>
          <p:nvPr>
            <p:ph type="dt" sz="half" idx="2"/>
          </p:nvPr>
        </p:nvSpPr>
        <p:spPr bwMode="auto">
          <a:xfrm>
            <a:off x="6175375" y="6291263"/>
            <a:ext cx="1800225"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000" tIns="0" rIns="36000" bIns="0" numCol="1" anchor="ctr" anchorCtr="0" compatLnSpc="1">
            <a:prstTxWarp prst="textNoShape">
              <a:avLst/>
            </a:prstTxWarp>
          </a:bodyPr>
          <a:lstStyle>
            <a:lvl1pPr algn="l">
              <a:defRPr sz="800">
                <a:cs typeface="Times New Roman" pitchFamily="18" charset="0"/>
              </a:defRPr>
            </a:lvl1pPr>
          </a:lstStyle>
          <a:p>
            <a:r>
              <a:rPr lang="fr-FR"/>
              <a:t>07/11/2024</a:t>
            </a:r>
          </a:p>
        </p:txBody>
      </p:sp>
      <p:sp>
        <p:nvSpPr>
          <p:cNvPr id="39944" name="Rectangle 8"/>
          <p:cNvSpPr>
            <a:spLocks noGrp="1" noChangeArrowheads="1"/>
          </p:cNvSpPr>
          <p:nvPr>
            <p:ph type="ftr" sz="quarter" idx="3"/>
          </p:nvPr>
        </p:nvSpPr>
        <p:spPr bwMode="auto">
          <a:xfrm>
            <a:off x="3589338" y="6172200"/>
            <a:ext cx="2339975"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ctr" anchorCtr="0" compatLnSpc="1">
            <a:prstTxWarp prst="textNoShape">
              <a:avLst/>
            </a:prstTxWarp>
          </a:bodyPr>
          <a:lstStyle>
            <a:lvl1pPr algn="l">
              <a:defRPr sz="800">
                <a:cs typeface="Times New Roman" pitchFamily="18" charset="0"/>
              </a:defRPr>
            </a:lvl1pPr>
          </a:lstStyle>
          <a:p>
            <a:r>
              <a:rPr lang="fr-FR"/>
              <a:t>Service d'Appui et de Valorisation de la recherche par l'Accès ouvert et le Numérique</a:t>
            </a:r>
          </a:p>
        </p:txBody>
      </p:sp>
      <p:pic>
        <p:nvPicPr>
          <p:cNvPr id="39945" name="Picture 9" descr="logo_UPEC_rvb"/>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39946"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39947"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39948"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39949"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D4825D87-4E30-4E72-971F-696816138759}" type="slidenum">
              <a:rPr lang="fr-FR" sz="800"/>
              <a:pPr algn="l"/>
              <a:t>‹N°›</a:t>
            </a:fld>
            <a:endParaRPr lang="fr-FR" sz="800"/>
          </a:p>
        </p:txBody>
      </p:sp>
    </p:spTree>
  </p:cSld>
  <p:clrMap bg1="lt1" tx1="dk1" bg2="lt2" tx2="dk2" accent1="accent1" accent2="accent2" accent3="accent3" accent4="accent4" accent5="accent5" accent6="accent6" hlink="hlink" folHlink="folHlink"/>
  <p:sldLayoutIdLst>
    <p:sldLayoutId id="2147483655" r:id="rId1"/>
    <p:sldLayoutId id="2147483688" r:id="rId2"/>
    <p:sldLayoutId id="2147483702" r:id="rId3"/>
  </p:sldLayoutIdLst>
  <p:hf sldNum="0" hdr="0"/>
  <p:txStyles>
    <p:title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p:titleStyle>
    <p:bodyStyle>
      <a:lvl1pPr algn="l" rtl="0" fontAlgn="base">
        <a:spcBef>
          <a:spcPts val="1800"/>
        </a:spcBef>
        <a:spcAft>
          <a:spcPct val="0"/>
        </a:spcAft>
        <a:defRPr sz="2000" b="1">
          <a:solidFill>
            <a:schemeClr val="tx1"/>
          </a:solidFill>
          <a:latin typeface="+mn-lt"/>
          <a:ea typeface="+mn-ea"/>
          <a:cs typeface="+mn-cs"/>
        </a:defRPr>
      </a:lvl1pPr>
      <a:lvl2pPr marL="1588" algn="l" rtl="0" fontAlgn="base">
        <a:spcBef>
          <a:spcPts val="1500"/>
        </a:spcBef>
        <a:spcAft>
          <a:spcPts val="600"/>
        </a:spcAft>
        <a:defRPr sz="1600" b="1">
          <a:solidFill>
            <a:schemeClr val="accent4"/>
          </a:solidFill>
          <a:latin typeface="+mn-lt"/>
          <a:cs typeface="+mn-cs"/>
        </a:defRPr>
      </a:lvl2pPr>
      <a:lvl3pPr marL="3175" algn="l" rtl="0" fontAlgn="base">
        <a:spcBef>
          <a:spcPct val="0"/>
        </a:spcBef>
        <a:spcAft>
          <a:spcPts val="600"/>
        </a:spcAft>
        <a:defRPr sz="1400">
          <a:solidFill>
            <a:schemeClr val="tx1"/>
          </a:solidFill>
          <a:latin typeface="+mn-lt"/>
          <a:cs typeface="+mn-cs"/>
        </a:defRPr>
      </a:lvl3pPr>
      <a:lvl4pPr marL="158750" indent="-153988" algn="l" rtl="0" fontAlgn="base">
        <a:spcBef>
          <a:spcPct val="0"/>
        </a:spcBef>
        <a:spcAft>
          <a:spcPct val="0"/>
        </a:spcAft>
        <a:buClr>
          <a:schemeClr val="accent4"/>
        </a:buClr>
        <a:buFont typeface="Wingdings 3" pitchFamily="18" charset="2"/>
        <a:buChar char=""/>
        <a:defRPr sz="1400">
          <a:solidFill>
            <a:schemeClr val="tx1"/>
          </a:solidFill>
          <a:latin typeface="+mn-lt"/>
          <a:cs typeface="+mn-cs"/>
        </a:defRPr>
      </a:lvl4pPr>
      <a:lvl5pPr marL="304800" indent="-144463" algn="l" rtl="0" fontAlgn="base">
        <a:spcBef>
          <a:spcPct val="0"/>
        </a:spcBef>
        <a:spcAft>
          <a:spcPct val="0"/>
        </a:spcAft>
        <a:buChar char="–"/>
        <a:defRPr sz="1200">
          <a:solidFill>
            <a:schemeClr val="tx1"/>
          </a:solidFill>
          <a:latin typeface="+mn-lt"/>
          <a:cs typeface="+mn-cs"/>
        </a:defRPr>
      </a:lvl5pPr>
      <a:lvl6pPr marL="762000" indent="-144463" algn="l" rtl="0" fontAlgn="base">
        <a:spcBef>
          <a:spcPct val="0"/>
        </a:spcBef>
        <a:spcAft>
          <a:spcPct val="0"/>
        </a:spcAft>
        <a:buChar char="–"/>
        <a:defRPr sz="1000">
          <a:solidFill>
            <a:schemeClr val="tx1"/>
          </a:solidFill>
          <a:latin typeface="+mn-lt"/>
          <a:cs typeface="+mn-cs"/>
        </a:defRPr>
      </a:lvl6pPr>
      <a:lvl7pPr marL="1219200" indent="-144463" algn="l" rtl="0" fontAlgn="base">
        <a:spcBef>
          <a:spcPct val="0"/>
        </a:spcBef>
        <a:spcAft>
          <a:spcPct val="0"/>
        </a:spcAft>
        <a:buChar char="–"/>
        <a:defRPr sz="1000">
          <a:solidFill>
            <a:schemeClr val="tx1"/>
          </a:solidFill>
          <a:latin typeface="+mn-lt"/>
          <a:cs typeface="+mn-cs"/>
        </a:defRPr>
      </a:lvl7pPr>
      <a:lvl8pPr marL="1676400" indent="-144463" algn="l" rtl="0" fontAlgn="base">
        <a:spcBef>
          <a:spcPct val="0"/>
        </a:spcBef>
        <a:spcAft>
          <a:spcPct val="0"/>
        </a:spcAft>
        <a:buChar char="–"/>
        <a:defRPr sz="1000">
          <a:solidFill>
            <a:schemeClr val="tx1"/>
          </a:solidFill>
          <a:latin typeface="+mn-lt"/>
          <a:cs typeface="+mn-cs"/>
        </a:defRPr>
      </a:lvl8pPr>
      <a:lvl9pPr marL="2133600" indent="-144463" algn="l" rtl="0" fontAlgn="base">
        <a:spcBef>
          <a:spcPct val="0"/>
        </a:spcBef>
        <a:spcAft>
          <a:spcPct val="0"/>
        </a:spcAft>
        <a:buChar char="–"/>
        <a:defRPr sz="1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0" name="Group 21"/>
          <p:cNvGrpSpPr>
            <a:grpSpLocks/>
          </p:cNvGrpSpPr>
          <p:nvPr userDrawn="1"/>
        </p:nvGrpSpPr>
        <p:grpSpPr bwMode="auto">
          <a:xfrm>
            <a:off x="288925" y="260350"/>
            <a:ext cx="8564563" cy="5399088"/>
            <a:chOff x="182" y="164"/>
            <a:chExt cx="5395" cy="3401"/>
          </a:xfrm>
        </p:grpSpPr>
        <p:sp>
          <p:nvSpPr>
            <p:cNvPr id="11" name="Rectangle 19"/>
            <p:cNvSpPr>
              <a:spLocks noChangeArrowheads="1"/>
            </p:cNvSpPr>
            <p:nvPr userDrawn="1"/>
          </p:nvSpPr>
          <p:spPr bwMode="auto">
            <a:xfrm>
              <a:off x="182" y="164"/>
              <a:ext cx="5395" cy="3401"/>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2" name="Picture 20" descr="cadre_porte_rouge_2cm"/>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182" y="3112"/>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55301" name="Rectangle 5"/>
          <p:cNvSpPr>
            <a:spLocks noGrp="1" noChangeArrowheads="1"/>
          </p:cNvSpPr>
          <p:nvPr>
            <p:ph type="title"/>
          </p:nvPr>
        </p:nvSpPr>
        <p:spPr bwMode="auto">
          <a:xfrm>
            <a:off x="1187450" y="2052638"/>
            <a:ext cx="6769100"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000" tIns="0" rIns="36000" bIns="0" numCol="1" anchor="ctr" anchorCtr="0" compatLnSpc="1">
            <a:prstTxWarp prst="textNoShape">
              <a:avLst/>
            </a:prstTxWarp>
          </a:bodyPr>
          <a:lstStyle/>
          <a:p>
            <a:pPr lvl="0"/>
            <a:r>
              <a:rPr lang="fr-FR"/>
              <a:t>Cliquez pour modifier le style du titre</a:t>
            </a:r>
          </a:p>
        </p:txBody>
      </p:sp>
      <p:sp>
        <p:nvSpPr>
          <p:cNvPr id="55302" name="Rectangle 6"/>
          <p:cNvSpPr>
            <a:spLocks noGrp="1" noChangeArrowheads="1"/>
          </p:cNvSpPr>
          <p:nvPr>
            <p:ph type="body" idx="1"/>
          </p:nvPr>
        </p:nvSpPr>
        <p:spPr bwMode="auto">
          <a:xfrm>
            <a:off x="1187450" y="2565400"/>
            <a:ext cx="6769100" cy="2303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5303" name="Rectangle 7"/>
          <p:cNvSpPr>
            <a:spLocks noGrp="1" noChangeArrowheads="1"/>
          </p:cNvSpPr>
          <p:nvPr>
            <p:ph type="dt" sz="half" idx="2"/>
          </p:nvPr>
        </p:nvSpPr>
        <p:spPr bwMode="auto">
          <a:xfrm>
            <a:off x="6175375" y="6291263"/>
            <a:ext cx="1800225"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000" tIns="0" rIns="36000" bIns="0" numCol="1" anchor="ctr" anchorCtr="0" compatLnSpc="1">
            <a:prstTxWarp prst="textNoShape">
              <a:avLst/>
            </a:prstTxWarp>
          </a:bodyPr>
          <a:lstStyle>
            <a:lvl1pPr algn="l">
              <a:defRPr sz="800">
                <a:cs typeface="Times New Roman" pitchFamily="18" charset="0"/>
              </a:defRPr>
            </a:lvl1pPr>
          </a:lstStyle>
          <a:p>
            <a:r>
              <a:rPr lang="fr-FR"/>
              <a:t>07/11/2024</a:t>
            </a:r>
          </a:p>
        </p:txBody>
      </p:sp>
      <p:pic>
        <p:nvPicPr>
          <p:cNvPr id="55305" name="Picture 9" descr="logo_UPEC_rvb"/>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55306"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Tree>
  </p:cSld>
  <p:clrMap bg1="lt1" tx1="dk1" bg2="lt2" tx2="dk2" accent1="accent1" accent2="accent2" accent3="accent3" accent4="accent4" accent5="accent5" accent6="accent6" hlink="hlink" folHlink="folHlink"/>
  <p:sldLayoutIdLst>
    <p:sldLayoutId id="2147483657" r:id="rId1"/>
    <p:sldLayoutId id="2147483703" r:id="rId2"/>
    <p:sldLayoutId id="2147483698" r:id="rId3"/>
  </p:sldLayoutIdLst>
  <p:hf sldNum="0" hdr="0"/>
  <p:txStyles>
    <p:titleStyle>
      <a:lvl1pPr algn="ctr" rtl="0" fontAlgn="base">
        <a:spcBef>
          <a:spcPct val="0"/>
        </a:spcBef>
        <a:spcAft>
          <a:spcPct val="0"/>
        </a:spcAft>
        <a:defRPr sz="1600" b="1">
          <a:solidFill>
            <a:schemeClr val="tx2"/>
          </a:solidFill>
          <a:latin typeface="+mj-lt"/>
          <a:ea typeface="+mj-ea"/>
          <a:cs typeface="+mj-cs"/>
        </a:defRPr>
      </a:lvl1pPr>
      <a:lvl2pPr algn="ctr" rtl="0" fontAlgn="base">
        <a:spcBef>
          <a:spcPct val="0"/>
        </a:spcBef>
        <a:spcAft>
          <a:spcPct val="0"/>
        </a:spcAft>
        <a:defRPr sz="1500" b="1">
          <a:solidFill>
            <a:schemeClr val="hlink"/>
          </a:solidFill>
          <a:latin typeface="Lucida Sans" pitchFamily="34" charset="0"/>
          <a:cs typeface="Arial" charset="0"/>
        </a:defRPr>
      </a:lvl2pPr>
      <a:lvl3pPr algn="ctr" rtl="0" fontAlgn="base">
        <a:spcBef>
          <a:spcPct val="0"/>
        </a:spcBef>
        <a:spcAft>
          <a:spcPct val="0"/>
        </a:spcAft>
        <a:defRPr sz="1500" b="1">
          <a:solidFill>
            <a:schemeClr val="hlink"/>
          </a:solidFill>
          <a:latin typeface="Lucida Sans" pitchFamily="34" charset="0"/>
          <a:cs typeface="Arial" charset="0"/>
        </a:defRPr>
      </a:lvl3pPr>
      <a:lvl4pPr algn="ctr" rtl="0" fontAlgn="base">
        <a:spcBef>
          <a:spcPct val="0"/>
        </a:spcBef>
        <a:spcAft>
          <a:spcPct val="0"/>
        </a:spcAft>
        <a:defRPr sz="1500" b="1">
          <a:solidFill>
            <a:schemeClr val="hlink"/>
          </a:solidFill>
          <a:latin typeface="Lucida Sans" pitchFamily="34" charset="0"/>
          <a:cs typeface="Arial" charset="0"/>
        </a:defRPr>
      </a:lvl4pPr>
      <a:lvl5pPr algn="ctr" rtl="0" fontAlgn="base">
        <a:spcBef>
          <a:spcPct val="0"/>
        </a:spcBef>
        <a:spcAft>
          <a:spcPct val="0"/>
        </a:spcAft>
        <a:defRPr sz="1500" b="1">
          <a:solidFill>
            <a:schemeClr val="hlink"/>
          </a:solidFill>
          <a:latin typeface="Lucida Sans" pitchFamily="34" charset="0"/>
          <a:cs typeface="Arial" charset="0"/>
        </a:defRPr>
      </a:lvl5pPr>
      <a:lvl6pPr marL="457200" algn="ctr" rtl="0" fontAlgn="base">
        <a:spcBef>
          <a:spcPct val="0"/>
        </a:spcBef>
        <a:spcAft>
          <a:spcPct val="0"/>
        </a:spcAft>
        <a:defRPr sz="1500" b="1">
          <a:solidFill>
            <a:schemeClr val="hlink"/>
          </a:solidFill>
          <a:latin typeface="Lucida Sans" pitchFamily="34" charset="0"/>
          <a:cs typeface="Arial" charset="0"/>
        </a:defRPr>
      </a:lvl6pPr>
      <a:lvl7pPr marL="914400" algn="ctr" rtl="0" fontAlgn="base">
        <a:spcBef>
          <a:spcPct val="0"/>
        </a:spcBef>
        <a:spcAft>
          <a:spcPct val="0"/>
        </a:spcAft>
        <a:defRPr sz="1500" b="1">
          <a:solidFill>
            <a:schemeClr val="hlink"/>
          </a:solidFill>
          <a:latin typeface="Lucida Sans" pitchFamily="34" charset="0"/>
          <a:cs typeface="Arial" charset="0"/>
        </a:defRPr>
      </a:lvl7pPr>
      <a:lvl8pPr marL="1371600" algn="ctr" rtl="0" fontAlgn="base">
        <a:spcBef>
          <a:spcPct val="0"/>
        </a:spcBef>
        <a:spcAft>
          <a:spcPct val="0"/>
        </a:spcAft>
        <a:defRPr sz="1500" b="1">
          <a:solidFill>
            <a:schemeClr val="hlink"/>
          </a:solidFill>
          <a:latin typeface="Lucida Sans" pitchFamily="34" charset="0"/>
          <a:cs typeface="Arial" charset="0"/>
        </a:defRPr>
      </a:lvl8pPr>
      <a:lvl9pPr marL="1828800" algn="ctr" rtl="0" fontAlgn="base">
        <a:spcBef>
          <a:spcPct val="0"/>
        </a:spcBef>
        <a:spcAft>
          <a:spcPct val="0"/>
        </a:spcAft>
        <a:defRPr sz="1500" b="1">
          <a:solidFill>
            <a:schemeClr val="hlink"/>
          </a:solidFill>
          <a:latin typeface="Lucida Sans" pitchFamily="34" charset="0"/>
          <a:cs typeface="Arial" charset="0"/>
        </a:defRPr>
      </a:lvl9pPr>
    </p:titleStyle>
    <p:bodyStyle>
      <a:lvl1pPr algn="ctr" rtl="0" fontAlgn="base">
        <a:spcBef>
          <a:spcPct val="0"/>
        </a:spcBef>
        <a:spcAft>
          <a:spcPct val="0"/>
        </a:spcAft>
        <a:defRPr sz="1400" b="1">
          <a:solidFill>
            <a:schemeClr val="tx1"/>
          </a:solidFill>
          <a:latin typeface="+mn-lt"/>
          <a:ea typeface="+mn-ea"/>
          <a:cs typeface="+mn-cs"/>
        </a:defRPr>
      </a:lvl1pPr>
      <a:lvl2pPr marL="1588" algn="ctr" rtl="0" fontAlgn="base">
        <a:spcBef>
          <a:spcPct val="0"/>
        </a:spcBef>
        <a:spcAft>
          <a:spcPct val="0"/>
        </a:spcAft>
        <a:defRPr sz="1400">
          <a:solidFill>
            <a:schemeClr val="tx1"/>
          </a:solidFill>
          <a:latin typeface="+mn-lt"/>
          <a:cs typeface="+mn-cs"/>
        </a:defRPr>
      </a:lvl2pPr>
      <a:lvl3pPr marL="3175" algn="ctr" rtl="0" fontAlgn="base">
        <a:spcBef>
          <a:spcPct val="0"/>
        </a:spcBef>
        <a:spcAft>
          <a:spcPct val="0"/>
        </a:spcAft>
        <a:defRPr sz="1400">
          <a:solidFill>
            <a:schemeClr val="tx1"/>
          </a:solidFill>
          <a:latin typeface="+mn-lt"/>
          <a:cs typeface="+mn-cs"/>
        </a:defRPr>
      </a:lvl3pPr>
      <a:lvl4pPr marL="4763" algn="ctr" rtl="0" fontAlgn="base">
        <a:spcBef>
          <a:spcPct val="0"/>
        </a:spcBef>
        <a:spcAft>
          <a:spcPct val="0"/>
        </a:spcAft>
        <a:buClr>
          <a:schemeClr val="folHlink"/>
        </a:buClr>
        <a:buFont typeface="Wingdings 3" pitchFamily="18" charset="2"/>
        <a:defRPr sz="1400">
          <a:solidFill>
            <a:schemeClr val="tx1"/>
          </a:solidFill>
          <a:latin typeface="+mn-lt"/>
          <a:cs typeface="+mn-cs"/>
        </a:defRPr>
      </a:lvl4pPr>
      <a:lvl5pPr marL="6350" algn="ctr" rtl="0" fontAlgn="base">
        <a:spcBef>
          <a:spcPct val="0"/>
        </a:spcBef>
        <a:spcAft>
          <a:spcPct val="0"/>
        </a:spcAft>
        <a:defRPr sz="1400">
          <a:solidFill>
            <a:schemeClr val="tx1"/>
          </a:solidFill>
          <a:latin typeface="+mn-lt"/>
          <a:cs typeface="+mn-cs"/>
        </a:defRPr>
      </a:lvl5pPr>
      <a:lvl6pPr marL="463550" algn="ctr" rtl="0" fontAlgn="base">
        <a:spcBef>
          <a:spcPct val="0"/>
        </a:spcBef>
        <a:spcAft>
          <a:spcPct val="0"/>
        </a:spcAft>
        <a:defRPr sz="1200">
          <a:solidFill>
            <a:schemeClr val="tx1"/>
          </a:solidFill>
          <a:latin typeface="+mn-lt"/>
          <a:cs typeface="+mn-cs"/>
        </a:defRPr>
      </a:lvl6pPr>
      <a:lvl7pPr marL="920750" algn="ctr" rtl="0" fontAlgn="base">
        <a:spcBef>
          <a:spcPct val="0"/>
        </a:spcBef>
        <a:spcAft>
          <a:spcPct val="0"/>
        </a:spcAft>
        <a:defRPr sz="1200">
          <a:solidFill>
            <a:schemeClr val="tx1"/>
          </a:solidFill>
          <a:latin typeface="+mn-lt"/>
          <a:cs typeface="+mn-cs"/>
        </a:defRPr>
      </a:lvl7pPr>
      <a:lvl8pPr marL="1377950" algn="ctr" rtl="0" fontAlgn="base">
        <a:spcBef>
          <a:spcPct val="0"/>
        </a:spcBef>
        <a:spcAft>
          <a:spcPct val="0"/>
        </a:spcAft>
        <a:defRPr sz="1200">
          <a:solidFill>
            <a:schemeClr val="tx1"/>
          </a:solidFill>
          <a:latin typeface="+mn-lt"/>
          <a:cs typeface="+mn-cs"/>
        </a:defRPr>
      </a:lvl8pPr>
      <a:lvl9pPr marL="1835150" algn="ctr" rtl="0" fontAlgn="base">
        <a:spcBef>
          <a:spcPct val="0"/>
        </a:spcBef>
        <a:spcAft>
          <a:spcPct val="0"/>
        </a:spcAft>
        <a:defRPr sz="12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4" name="Group 27"/>
          <p:cNvGrpSpPr>
            <a:grpSpLocks/>
          </p:cNvGrpSpPr>
          <p:nvPr userDrawn="1"/>
        </p:nvGrpSpPr>
        <p:grpSpPr bwMode="auto">
          <a:xfrm>
            <a:off x="288925" y="260350"/>
            <a:ext cx="8564563" cy="719138"/>
            <a:chOff x="182" y="164"/>
            <a:chExt cx="5395" cy="453"/>
          </a:xfrm>
        </p:grpSpPr>
        <p:sp>
          <p:nvSpPr>
            <p:cNvPr id="15" name="Rectangle 23"/>
            <p:cNvSpPr>
              <a:spLocks noChangeArrowheads="1"/>
            </p:cNvSpPr>
            <p:nvPr userDrawn="1"/>
          </p:nvSpPr>
          <p:spPr bwMode="auto">
            <a:xfrm>
              <a:off x="182" y="164"/>
              <a:ext cx="5395" cy="45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6" name="Picture 26" descr="cadre_porte_turquoise_2cm-14"/>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182" y="164"/>
              <a:ext cx="5395" cy="453"/>
            </a:xfrm>
            <a:prstGeom prst="rect">
              <a:avLst/>
            </a:prstGeom>
            <a:noFill/>
            <a:extLst>
              <a:ext uri="{909E8E84-426E-40DD-AFC4-6F175D3DCCD1}">
                <a14:hiddenFill xmlns:a14="http://schemas.microsoft.com/office/drawing/2010/main">
                  <a:solidFill>
                    <a:srgbClr val="FFFFFF"/>
                  </a:solidFill>
                </a14:hiddenFill>
              </a:ext>
            </a:extLst>
          </p:spPr>
        </p:pic>
      </p:grpSp>
      <p:sp>
        <p:nvSpPr>
          <p:cNvPr id="7173" name="Rectangle 5"/>
          <p:cNvSpPr>
            <a:spLocks noGrp="1" noChangeArrowheads="1"/>
          </p:cNvSpPr>
          <p:nvPr>
            <p:ph type="title"/>
          </p:nvPr>
        </p:nvSpPr>
        <p:spPr bwMode="auto">
          <a:xfrm>
            <a:off x="406400" y="340724"/>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p>
            <a:pPr lvl="0"/>
            <a:r>
              <a:rPr lang="fr-FR" dirty="0"/>
              <a:t>Cliquez pour modifier le style du titre</a:t>
            </a:r>
          </a:p>
        </p:txBody>
      </p:sp>
      <p:sp>
        <p:nvSpPr>
          <p:cNvPr id="7174" name="Rectangle 6"/>
          <p:cNvSpPr>
            <a:spLocks noGrp="1" noChangeArrowheads="1"/>
          </p:cNvSpPr>
          <p:nvPr>
            <p:ph type="body" idx="1"/>
          </p:nvPr>
        </p:nvSpPr>
        <p:spPr bwMode="auto">
          <a:xfrm>
            <a:off x="1908175" y="1341438"/>
            <a:ext cx="6840538" cy="4607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t" anchorCtr="0" compatLnSpc="1">
            <a:prstTxWarp prst="textNoShape">
              <a:avLst/>
            </a:prstTxWarp>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7175" name="Rectangle 7"/>
          <p:cNvSpPr>
            <a:spLocks noGrp="1" noChangeArrowheads="1"/>
          </p:cNvSpPr>
          <p:nvPr>
            <p:ph type="dt" sz="half" idx="2"/>
          </p:nvPr>
        </p:nvSpPr>
        <p:spPr bwMode="auto">
          <a:xfrm>
            <a:off x="6175375" y="6291263"/>
            <a:ext cx="1800225"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36000" tIns="0" rIns="36000" bIns="0" numCol="1" anchor="ctr" anchorCtr="0" compatLnSpc="1">
            <a:prstTxWarp prst="textNoShape">
              <a:avLst/>
            </a:prstTxWarp>
          </a:bodyPr>
          <a:lstStyle>
            <a:lvl1pPr algn="l">
              <a:defRPr sz="800">
                <a:cs typeface="Times New Roman" pitchFamily="18" charset="0"/>
              </a:defRPr>
            </a:lvl1pPr>
          </a:lstStyle>
          <a:p>
            <a:r>
              <a:rPr lang="fr-FR"/>
              <a:t>07/11/2024</a:t>
            </a:r>
          </a:p>
        </p:txBody>
      </p:sp>
      <p:sp>
        <p:nvSpPr>
          <p:cNvPr id="7176" name="Rectangle 8"/>
          <p:cNvSpPr>
            <a:spLocks noGrp="1" noChangeArrowheads="1"/>
          </p:cNvSpPr>
          <p:nvPr>
            <p:ph type="ftr" sz="quarter" idx="3"/>
          </p:nvPr>
        </p:nvSpPr>
        <p:spPr bwMode="auto">
          <a:xfrm>
            <a:off x="3589338" y="6172200"/>
            <a:ext cx="2339975"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ctr" anchorCtr="0" compatLnSpc="1">
            <a:prstTxWarp prst="textNoShape">
              <a:avLst/>
            </a:prstTxWarp>
          </a:bodyPr>
          <a:lstStyle>
            <a:lvl1pPr algn="l">
              <a:defRPr sz="800">
                <a:cs typeface="Times New Roman" pitchFamily="18" charset="0"/>
              </a:defRPr>
            </a:lvl1pPr>
          </a:lstStyle>
          <a:p>
            <a:r>
              <a:rPr lang="fr-FR"/>
              <a:t>Service d'Appui et de Valorisation de la recherche par l'Accès ouvert et le Numérique</a:t>
            </a:r>
          </a:p>
        </p:txBody>
      </p:sp>
      <p:pic>
        <p:nvPicPr>
          <p:cNvPr id="7177" name="Picture 9" descr="logo_UPEC_rvb"/>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825" y="5873750"/>
            <a:ext cx="1622425" cy="709613"/>
          </a:xfrm>
          <a:prstGeom prst="rect">
            <a:avLst/>
          </a:prstGeom>
          <a:noFill/>
          <a:extLst>
            <a:ext uri="{909E8E84-426E-40DD-AFC4-6F175D3DCCD1}">
              <a14:hiddenFill xmlns:a14="http://schemas.microsoft.com/office/drawing/2010/main">
                <a:solidFill>
                  <a:srgbClr val="FFFFFF"/>
                </a:solidFill>
              </a14:hiddenFill>
            </a:ext>
          </a:extLst>
        </p:spPr>
      </p:pic>
      <p:sp>
        <p:nvSpPr>
          <p:cNvPr id="7178" name="Line 10"/>
          <p:cNvSpPr>
            <a:spLocks noChangeShapeType="1"/>
          </p:cNvSpPr>
          <p:nvPr/>
        </p:nvSpPr>
        <p:spPr bwMode="auto">
          <a:xfrm>
            <a:off x="6118225"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7179" name="Line 11"/>
          <p:cNvSpPr>
            <a:spLocks noChangeShapeType="1"/>
          </p:cNvSpPr>
          <p:nvPr/>
        </p:nvSpPr>
        <p:spPr bwMode="auto">
          <a:xfrm>
            <a:off x="352583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7180" name="Line 12"/>
          <p:cNvSpPr>
            <a:spLocks noChangeShapeType="1"/>
          </p:cNvSpPr>
          <p:nvPr/>
        </p:nvSpPr>
        <p:spPr bwMode="auto">
          <a:xfrm>
            <a:off x="8231188" y="6081713"/>
            <a:ext cx="0" cy="5397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7181" name="Text Box 13"/>
          <p:cNvSpPr txBox="1">
            <a:spLocks noChangeArrowheads="1"/>
          </p:cNvSpPr>
          <p:nvPr/>
        </p:nvSpPr>
        <p:spPr bwMode="auto">
          <a:xfrm>
            <a:off x="8269288" y="6291263"/>
            <a:ext cx="255587" cy="122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36000" tIns="0" rIns="36000" bIns="0" anchor="ctr">
            <a:spAutoFit/>
          </a:bodyPr>
          <a:lstStyle/>
          <a:p>
            <a:pPr algn="l"/>
            <a:fld id="{97F84A98-5A7E-4B63-B373-15DE53EB6C27}" type="slidenum">
              <a:rPr lang="fr-FR" sz="800"/>
              <a:pPr algn="l"/>
              <a:t>‹N°›</a:t>
            </a:fld>
            <a:endParaRPr lang="fr-FR" sz="800"/>
          </a:p>
        </p:txBody>
      </p:sp>
    </p:spTree>
    <p:extLst>
      <p:ext uri="{BB962C8B-B14F-4D97-AF65-F5344CB8AC3E}">
        <p14:creationId xmlns:p14="http://schemas.microsoft.com/office/powerpoint/2010/main" val="2957213050"/>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Lst>
  <p:hf sldNum="0" hdr="0"/>
  <p:txStyles>
    <p:title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p:titleStyle>
    <p:bodyStyle>
      <a:lvl1pPr algn="l" rtl="0" fontAlgn="base">
        <a:spcBef>
          <a:spcPts val="1800"/>
        </a:spcBef>
        <a:spcAft>
          <a:spcPct val="0"/>
        </a:spcAft>
        <a:defRPr sz="2000" b="1">
          <a:solidFill>
            <a:schemeClr val="tx1"/>
          </a:solidFill>
          <a:latin typeface="+mn-lt"/>
          <a:ea typeface="+mn-ea"/>
          <a:cs typeface="+mn-cs"/>
        </a:defRPr>
      </a:lvl1pPr>
      <a:lvl2pPr marL="1588" algn="l" rtl="0" fontAlgn="base">
        <a:spcBef>
          <a:spcPts val="1500"/>
        </a:spcBef>
        <a:spcAft>
          <a:spcPts val="600"/>
        </a:spcAft>
        <a:defRPr sz="1600" b="1">
          <a:solidFill>
            <a:schemeClr val="accent2"/>
          </a:solidFill>
          <a:latin typeface="+mn-lt"/>
          <a:cs typeface="+mn-cs"/>
        </a:defRPr>
      </a:lvl2pPr>
      <a:lvl3pPr marL="3175" algn="l" rtl="0" fontAlgn="base">
        <a:spcBef>
          <a:spcPct val="0"/>
        </a:spcBef>
        <a:spcAft>
          <a:spcPts val="600"/>
        </a:spcAft>
        <a:defRPr sz="1400">
          <a:solidFill>
            <a:schemeClr val="tx1"/>
          </a:solidFill>
          <a:latin typeface="+mn-lt"/>
          <a:cs typeface="+mn-cs"/>
        </a:defRPr>
      </a:lvl3pPr>
      <a:lvl4pPr marL="158750" indent="-153988" algn="l" rtl="0" fontAlgn="base">
        <a:spcBef>
          <a:spcPct val="0"/>
        </a:spcBef>
        <a:spcAft>
          <a:spcPct val="0"/>
        </a:spcAft>
        <a:buClr>
          <a:schemeClr val="accent2"/>
        </a:buClr>
        <a:buFont typeface="Wingdings 3" pitchFamily="18" charset="2"/>
        <a:buChar char=""/>
        <a:defRPr sz="1400">
          <a:solidFill>
            <a:schemeClr val="tx1"/>
          </a:solidFill>
          <a:latin typeface="+mn-lt"/>
          <a:cs typeface="+mn-cs"/>
        </a:defRPr>
      </a:lvl4pPr>
      <a:lvl5pPr marL="304800" indent="-144463" algn="l" rtl="0" fontAlgn="base">
        <a:spcBef>
          <a:spcPct val="0"/>
        </a:spcBef>
        <a:spcAft>
          <a:spcPct val="0"/>
        </a:spcAft>
        <a:buChar char="–"/>
        <a:defRPr sz="1200">
          <a:solidFill>
            <a:schemeClr val="tx1"/>
          </a:solidFill>
          <a:latin typeface="+mn-lt"/>
          <a:cs typeface="+mn-cs"/>
        </a:defRPr>
      </a:lvl5pPr>
      <a:lvl6pPr marL="762000" indent="-144463" algn="l" rtl="0" fontAlgn="base">
        <a:spcBef>
          <a:spcPct val="0"/>
        </a:spcBef>
        <a:spcAft>
          <a:spcPct val="0"/>
        </a:spcAft>
        <a:buChar char="–"/>
        <a:defRPr sz="1000">
          <a:solidFill>
            <a:schemeClr val="tx1"/>
          </a:solidFill>
          <a:latin typeface="+mn-lt"/>
          <a:cs typeface="+mn-cs"/>
        </a:defRPr>
      </a:lvl6pPr>
      <a:lvl7pPr marL="1219200" indent="-144463" algn="l" rtl="0" fontAlgn="base">
        <a:spcBef>
          <a:spcPct val="0"/>
        </a:spcBef>
        <a:spcAft>
          <a:spcPct val="0"/>
        </a:spcAft>
        <a:buChar char="–"/>
        <a:defRPr sz="1000">
          <a:solidFill>
            <a:schemeClr val="tx1"/>
          </a:solidFill>
          <a:latin typeface="+mn-lt"/>
          <a:cs typeface="+mn-cs"/>
        </a:defRPr>
      </a:lvl7pPr>
      <a:lvl8pPr marL="1676400" indent="-144463" algn="l" rtl="0" fontAlgn="base">
        <a:spcBef>
          <a:spcPct val="0"/>
        </a:spcBef>
        <a:spcAft>
          <a:spcPct val="0"/>
        </a:spcAft>
        <a:buChar char="–"/>
        <a:defRPr sz="1000">
          <a:solidFill>
            <a:schemeClr val="tx1"/>
          </a:solidFill>
          <a:latin typeface="+mn-lt"/>
          <a:cs typeface="+mn-cs"/>
        </a:defRPr>
      </a:lvl8pPr>
      <a:lvl9pPr marL="2133600" indent="-144463" algn="l" rtl="0" fontAlgn="base">
        <a:spcBef>
          <a:spcPct val="0"/>
        </a:spcBef>
        <a:spcAft>
          <a:spcPct val="0"/>
        </a:spcAft>
        <a:buChar char="–"/>
        <a:defRPr sz="1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pied de page 3"/>
          <p:cNvSpPr>
            <a:spLocks noGrp="1"/>
          </p:cNvSpPr>
          <p:nvPr>
            <p:ph type="ftr" sz="quarter" idx="4294967295"/>
          </p:nvPr>
        </p:nvSpPr>
        <p:spPr>
          <a:xfrm>
            <a:off x="6516216" y="5945188"/>
            <a:ext cx="2339975" cy="360362"/>
          </a:xfrm>
          <a:prstGeom prst="rect">
            <a:avLst/>
          </a:prstGeom>
        </p:spPr>
        <p:txBody>
          <a:bodyPr/>
          <a:lstStyle/>
          <a:p>
            <a:r>
              <a:rPr lang="fr-FR" sz="1050" dirty="0"/>
              <a:t>Service d'Appui et de Valorisation de la recherche par l'Accès ouvert et le Numérique</a:t>
            </a:r>
          </a:p>
        </p:txBody>
      </p:sp>
      <p:sp>
        <p:nvSpPr>
          <p:cNvPr id="2" name="Espace réservé de la date 1"/>
          <p:cNvSpPr>
            <a:spLocks noGrp="1"/>
          </p:cNvSpPr>
          <p:nvPr>
            <p:ph type="dt" sz="half" idx="2"/>
          </p:nvPr>
        </p:nvSpPr>
        <p:spPr>
          <a:xfrm>
            <a:off x="5220072" y="6305550"/>
            <a:ext cx="1800225" cy="122237"/>
          </a:xfrm>
        </p:spPr>
        <p:txBody>
          <a:bodyPr/>
          <a:lstStyle/>
          <a:p>
            <a:r>
              <a:rPr lang="fr-FR"/>
              <a:t>07/11/2024</a:t>
            </a:r>
            <a:endParaRPr lang="fr-FR" dirty="0"/>
          </a:p>
        </p:txBody>
      </p:sp>
      <p:pic>
        <p:nvPicPr>
          <p:cNvPr id="9" name="Image 8"/>
          <p:cNvPicPr>
            <a:picLocks noChangeAspect="1"/>
          </p:cNvPicPr>
          <p:nvPr/>
        </p:nvPicPr>
        <p:blipFill>
          <a:blip r:embed="rId3"/>
          <a:stretch>
            <a:fillRect/>
          </a:stretch>
        </p:blipFill>
        <p:spPr>
          <a:xfrm>
            <a:off x="321051" y="260648"/>
            <a:ext cx="8535140" cy="5194242"/>
          </a:xfrm>
          <a:prstGeom prst="rect">
            <a:avLst/>
          </a:prstGeom>
        </p:spPr>
      </p:pic>
    </p:spTree>
    <p:extLst>
      <p:ext uri="{BB962C8B-B14F-4D97-AF65-F5344CB8AC3E}">
        <p14:creationId xmlns:p14="http://schemas.microsoft.com/office/powerpoint/2010/main" val="3075020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4443435" y="1034492"/>
            <a:ext cx="4392489" cy="830997"/>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2400" b="0" i="0" u="none" strike="noStrike" kern="1200" cap="none" spc="0" normalizeH="0" baseline="0" noProof="0" dirty="0">
                <a:ln>
                  <a:noFill/>
                </a:ln>
                <a:solidFill>
                  <a:srgbClr val="000000"/>
                </a:solidFill>
                <a:effectLst/>
                <a:uLnTx/>
                <a:uFillTx/>
                <a:latin typeface="Lucida Sans" pitchFamily="34" charset="0"/>
                <a:ea typeface="+mn-ea"/>
                <a:cs typeface="Arial" charset="0"/>
              </a:rPr>
              <a:t>Les grands enjeux de la Science Ouverte</a:t>
            </a:r>
          </a:p>
        </p:txBody>
      </p:sp>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0092" y="1916481"/>
            <a:ext cx="3865832" cy="4097782"/>
          </a:xfrm>
          <a:prstGeom prst="rect">
            <a:avLst/>
          </a:prstGeom>
        </p:spPr>
      </p:pic>
      <p:sp>
        <p:nvSpPr>
          <p:cNvPr id="8" name="ZoneTexte 7"/>
          <p:cNvSpPr txBox="1"/>
          <p:nvPr/>
        </p:nvSpPr>
        <p:spPr>
          <a:xfrm>
            <a:off x="368822" y="1729815"/>
            <a:ext cx="4320479" cy="1600438"/>
          </a:xfrm>
          <a:prstGeom prst="rect">
            <a:avLst/>
          </a:prstGeom>
          <a:noFill/>
        </p:spPr>
        <p:txBody>
          <a:bodyPr wrap="square" rtlCol="0">
            <a:spAutoFit/>
          </a:bodyPr>
          <a:lstStyle/>
          <a:p>
            <a:pPr marL="0" marR="0" lvl="0" indent="360000" algn="just" defTabSz="914400" rtl="0" eaLnBrk="1" fontAlgn="base" latinLnBrk="0" hangingPunct="1">
              <a:lnSpc>
                <a:spcPct val="100000"/>
              </a:lnSpc>
              <a:spcBef>
                <a:spcPct val="0"/>
              </a:spcBef>
              <a:spcAft>
                <a:spcPct val="0"/>
              </a:spcAft>
              <a:buClrTx/>
              <a:buSzTx/>
              <a:buFontTx/>
              <a:buNone/>
              <a:tabLst/>
              <a:defRPr/>
            </a:pPr>
            <a:r>
              <a:rPr kumimoji="0" lang="fr-FR" sz="1400" b="0" i="0" u="none" strike="noStrike" kern="1200" cap="none" spc="0" normalizeH="0" baseline="0" noProof="0" dirty="0">
                <a:ln>
                  <a:noFill/>
                </a:ln>
                <a:solidFill>
                  <a:srgbClr val="000000"/>
                </a:solidFill>
                <a:effectLst/>
                <a:uLnTx/>
                <a:uFillTx/>
                <a:latin typeface="Lucida Sans" pitchFamily="34" charset="0"/>
                <a:ea typeface="+mn-ea"/>
                <a:cs typeface="Arial" charset="0"/>
              </a:rPr>
              <a:t>En cohérence avec le Plan National pour la Science Ouverte (seconde édition en 2021) du Ministère de l’Enseignement Supérieur et de la Recherche, l’UPEC s’est dotée d’une charte en</a:t>
            </a:r>
            <a:r>
              <a:rPr kumimoji="0" lang="fr-FR" sz="1400" b="0" i="0" u="none" strike="noStrike" kern="1200" cap="none" spc="0" normalizeH="0" noProof="0" dirty="0">
                <a:ln>
                  <a:noFill/>
                </a:ln>
                <a:solidFill>
                  <a:srgbClr val="000000"/>
                </a:solidFill>
                <a:effectLst/>
                <a:uLnTx/>
                <a:uFillTx/>
                <a:latin typeface="Lucida Sans" pitchFamily="34" charset="0"/>
                <a:ea typeface="+mn-ea"/>
                <a:cs typeface="Arial" charset="0"/>
              </a:rPr>
              <a:t> </a:t>
            </a:r>
            <a:r>
              <a:rPr kumimoji="0" lang="fr-FR" sz="1400" b="0" i="0" u="none" strike="noStrike" kern="1200" cap="none" spc="0" normalizeH="0" baseline="0" noProof="0" dirty="0">
                <a:ln>
                  <a:noFill/>
                </a:ln>
                <a:solidFill>
                  <a:schemeClr val="accent2">
                    <a:lumMod val="75000"/>
                  </a:schemeClr>
                </a:solidFill>
                <a:effectLst/>
                <a:uLnTx/>
                <a:uFillTx/>
                <a:latin typeface="Lucida Sans" pitchFamily="34" charset="0"/>
                <a:ea typeface="+mn-ea"/>
                <a:cs typeface="Arial" charset="0"/>
              </a:rPr>
              <a:t>six axes</a:t>
            </a:r>
            <a:r>
              <a:rPr kumimoji="0" lang="fr-FR" sz="1400" b="0" i="0" u="none" strike="noStrike" kern="1200" cap="none" spc="0" normalizeH="0" baseline="0" noProof="0" dirty="0">
                <a:ln>
                  <a:noFill/>
                </a:ln>
                <a:solidFill>
                  <a:srgbClr val="000000"/>
                </a:solidFill>
                <a:effectLst/>
                <a:uLnTx/>
                <a:uFillTx/>
                <a:latin typeface="Lucida Sans" pitchFamily="34" charset="0"/>
                <a:ea typeface="+mn-ea"/>
                <a:cs typeface="Arial" charset="0"/>
              </a:rPr>
              <a:t> définissant notre positionnement au regard des grands enjeux de la Science Ouverte.</a:t>
            </a:r>
          </a:p>
        </p:txBody>
      </p:sp>
      <p:sp>
        <p:nvSpPr>
          <p:cNvPr id="9" name="Titre 1"/>
          <p:cNvSpPr>
            <a:spLocks noGrp="1"/>
          </p:cNvSpPr>
          <p:nvPr>
            <p:ph type="title"/>
          </p:nvPr>
        </p:nvSpPr>
        <p:spPr>
          <a:xfrm>
            <a:off x="368822" y="3478266"/>
            <a:ext cx="6397625" cy="330200"/>
          </a:xfrm>
        </p:spPr>
        <p:txBody>
          <a:bodyPr/>
          <a:lstStyle/>
          <a:p>
            <a:pPr marL="342900" indent="-342900"/>
            <a:r>
              <a:rPr lang="fr-FR" dirty="0"/>
              <a:t>1- La formation à la Science Ouverte</a:t>
            </a:r>
          </a:p>
        </p:txBody>
      </p:sp>
      <p:sp>
        <p:nvSpPr>
          <p:cNvPr id="10" name="Titre 1"/>
          <p:cNvSpPr txBox="1">
            <a:spLocks/>
          </p:cNvSpPr>
          <p:nvPr/>
        </p:nvSpPr>
        <p:spPr bwMode="auto">
          <a:xfrm>
            <a:off x="368822" y="3748055"/>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a:lstStyle>
          <a:p>
            <a:pPr marL="342900" indent="-342900"/>
            <a:r>
              <a:rPr lang="fr-FR" kern="0" dirty="0"/>
              <a:t>2- L’ouverture des publications</a:t>
            </a:r>
          </a:p>
        </p:txBody>
      </p:sp>
      <p:sp>
        <p:nvSpPr>
          <p:cNvPr id="11" name="Titre 1"/>
          <p:cNvSpPr txBox="1">
            <a:spLocks/>
          </p:cNvSpPr>
          <p:nvPr/>
        </p:nvSpPr>
        <p:spPr bwMode="auto">
          <a:xfrm>
            <a:off x="368822" y="4017844"/>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a:lstStyle>
          <a:p>
            <a:pPr marL="342900" indent="-342900"/>
            <a:r>
              <a:rPr lang="fr-FR" kern="0" dirty="0"/>
              <a:t>3- L’ouverture des données de la recherche</a:t>
            </a:r>
          </a:p>
        </p:txBody>
      </p:sp>
      <p:sp>
        <p:nvSpPr>
          <p:cNvPr id="12" name="Titre 1"/>
          <p:cNvSpPr txBox="1">
            <a:spLocks/>
          </p:cNvSpPr>
          <p:nvPr/>
        </p:nvSpPr>
        <p:spPr bwMode="auto">
          <a:xfrm>
            <a:off x="368822" y="4287633"/>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a:lstStyle>
          <a:p>
            <a:pPr marL="342900" indent="-342900"/>
            <a:r>
              <a:rPr lang="fr-FR" kern="0"/>
              <a:t>4- L’évaluation de la recherche</a:t>
            </a:r>
            <a:endParaRPr lang="fr-FR" kern="0" dirty="0"/>
          </a:p>
        </p:txBody>
      </p:sp>
      <p:sp>
        <p:nvSpPr>
          <p:cNvPr id="13" name="Titre 1"/>
          <p:cNvSpPr txBox="1">
            <a:spLocks/>
          </p:cNvSpPr>
          <p:nvPr/>
        </p:nvSpPr>
        <p:spPr bwMode="auto">
          <a:xfrm>
            <a:off x="368822" y="4557422"/>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a:lstStyle>
          <a:p>
            <a:pPr marL="342900" indent="-342900"/>
            <a:r>
              <a:rPr lang="fr-FR" kern="0" dirty="0"/>
              <a:t>5- Le soutien à une édition vertueuse</a:t>
            </a:r>
          </a:p>
        </p:txBody>
      </p:sp>
      <p:sp>
        <p:nvSpPr>
          <p:cNvPr id="14" name="Titre 1"/>
          <p:cNvSpPr txBox="1">
            <a:spLocks/>
          </p:cNvSpPr>
          <p:nvPr/>
        </p:nvSpPr>
        <p:spPr bwMode="auto">
          <a:xfrm>
            <a:off x="368822" y="4827212"/>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a:lstStyle>
          <a:p>
            <a:pPr marL="342900" indent="-342900"/>
            <a:r>
              <a:rPr lang="fr-FR" kern="0" dirty="0"/>
              <a:t>6- L’engagement à l’échelle internationale</a:t>
            </a:r>
          </a:p>
        </p:txBody>
      </p:sp>
      <p:sp>
        <p:nvSpPr>
          <p:cNvPr id="2" name="Espace réservé de la date 1"/>
          <p:cNvSpPr>
            <a:spLocks noGrp="1"/>
          </p:cNvSpPr>
          <p:nvPr>
            <p:ph type="dt" sz="half" idx="10"/>
          </p:nvPr>
        </p:nvSpPr>
        <p:spPr/>
        <p:txBody>
          <a:bodyPr/>
          <a:lstStyle/>
          <a:p>
            <a:r>
              <a:rPr lang="fr-FR"/>
              <a:t>07/11/2024</a:t>
            </a:r>
          </a:p>
        </p:txBody>
      </p:sp>
      <p:sp>
        <p:nvSpPr>
          <p:cNvPr id="3" name="Espace réservé du pied de page 2"/>
          <p:cNvSpPr>
            <a:spLocks noGrp="1"/>
          </p:cNvSpPr>
          <p:nvPr>
            <p:ph type="ftr" sz="quarter" idx="11"/>
          </p:nvPr>
        </p:nvSpPr>
        <p:spPr/>
        <p:txBody>
          <a:bodyPr/>
          <a:lstStyle/>
          <a:p>
            <a:r>
              <a:rPr lang="fr-FR"/>
              <a:t>Service d'Appui et de Valorisation de la recherche par l'Accès ouvert et le Numérique</a:t>
            </a:r>
          </a:p>
        </p:txBody>
      </p:sp>
    </p:spTree>
    <p:extLst>
      <p:ext uri="{BB962C8B-B14F-4D97-AF65-F5344CB8AC3E}">
        <p14:creationId xmlns:p14="http://schemas.microsoft.com/office/powerpoint/2010/main" val="33625097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4443435" y="1034492"/>
            <a:ext cx="4392489" cy="830997"/>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fr-FR" sz="2400" b="0" i="0" u="none" strike="noStrike" kern="1200" cap="none" spc="0" normalizeH="0" baseline="0" noProof="0" dirty="0">
                <a:ln>
                  <a:noFill/>
                </a:ln>
                <a:solidFill>
                  <a:srgbClr val="000000"/>
                </a:solidFill>
                <a:effectLst/>
                <a:uLnTx/>
                <a:uFillTx/>
                <a:latin typeface="Lucida Sans" pitchFamily="34" charset="0"/>
                <a:ea typeface="+mn-ea"/>
                <a:cs typeface="Arial" charset="0"/>
              </a:rPr>
              <a:t>Les grands enjeux de la Science Ouverte</a:t>
            </a:r>
          </a:p>
        </p:txBody>
      </p:sp>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0092" y="1916481"/>
            <a:ext cx="3865832" cy="4097782"/>
          </a:xfrm>
          <a:prstGeom prst="rect">
            <a:avLst/>
          </a:prstGeom>
        </p:spPr>
      </p:pic>
      <p:sp>
        <p:nvSpPr>
          <p:cNvPr id="8" name="ZoneTexte 7"/>
          <p:cNvSpPr txBox="1"/>
          <p:nvPr/>
        </p:nvSpPr>
        <p:spPr>
          <a:xfrm>
            <a:off x="368822" y="1729815"/>
            <a:ext cx="4320479" cy="1600438"/>
          </a:xfrm>
          <a:prstGeom prst="rect">
            <a:avLst/>
          </a:prstGeom>
          <a:noFill/>
        </p:spPr>
        <p:txBody>
          <a:bodyPr wrap="square" rtlCol="0">
            <a:spAutoFit/>
          </a:bodyPr>
          <a:lstStyle/>
          <a:p>
            <a:pPr marL="0" marR="0" lvl="0" indent="360000" algn="just" defTabSz="914400" rtl="0" eaLnBrk="1" fontAlgn="base" latinLnBrk="0" hangingPunct="1">
              <a:lnSpc>
                <a:spcPct val="100000"/>
              </a:lnSpc>
              <a:spcBef>
                <a:spcPct val="0"/>
              </a:spcBef>
              <a:spcAft>
                <a:spcPct val="0"/>
              </a:spcAft>
              <a:buClrTx/>
              <a:buSzTx/>
              <a:buFontTx/>
              <a:buNone/>
              <a:tabLst/>
              <a:defRPr/>
            </a:pPr>
            <a:r>
              <a:rPr kumimoji="0" lang="fr-FR" sz="1400" b="0" i="0" u="none" strike="noStrike" kern="1200" cap="none" spc="0" normalizeH="0" baseline="0" noProof="0" dirty="0">
                <a:ln>
                  <a:noFill/>
                </a:ln>
                <a:solidFill>
                  <a:srgbClr val="000000"/>
                </a:solidFill>
                <a:effectLst/>
                <a:uLnTx/>
                <a:uFillTx/>
                <a:latin typeface="Lucida Sans" pitchFamily="34" charset="0"/>
                <a:ea typeface="+mn-ea"/>
                <a:cs typeface="Arial" charset="0"/>
              </a:rPr>
              <a:t>En cohérence avec le Plan National pour la Science Ouverte (seconde édition en 2021) du Ministère de l’Enseignement Supérieur et de la Recherche, l’UPEC s’est dotée d’une charte en</a:t>
            </a:r>
            <a:r>
              <a:rPr kumimoji="0" lang="fr-FR" sz="1400" b="0" i="0" u="none" strike="noStrike" kern="1200" cap="none" spc="0" normalizeH="0" noProof="0" dirty="0">
                <a:ln>
                  <a:noFill/>
                </a:ln>
                <a:solidFill>
                  <a:srgbClr val="000000"/>
                </a:solidFill>
                <a:effectLst/>
                <a:uLnTx/>
                <a:uFillTx/>
                <a:latin typeface="Lucida Sans" pitchFamily="34" charset="0"/>
                <a:ea typeface="+mn-ea"/>
                <a:cs typeface="Arial" charset="0"/>
              </a:rPr>
              <a:t> </a:t>
            </a:r>
            <a:r>
              <a:rPr kumimoji="0" lang="fr-FR" sz="1400" b="0" i="0" u="none" strike="noStrike" kern="1200" cap="none" spc="0" normalizeH="0" baseline="0" noProof="0" dirty="0">
                <a:ln>
                  <a:noFill/>
                </a:ln>
                <a:solidFill>
                  <a:schemeClr val="accent2">
                    <a:lumMod val="75000"/>
                  </a:schemeClr>
                </a:solidFill>
                <a:effectLst/>
                <a:uLnTx/>
                <a:uFillTx/>
                <a:latin typeface="Lucida Sans" pitchFamily="34" charset="0"/>
                <a:ea typeface="+mn-ea"/>
                <a:cs typeface="Arial" charset="0"/>
              </a:rPr>
              <a:t>six axes</a:t>
            </a:r>
            <a:r>
              <a:rPr kumimoji="0" lang="fr-FR" sz="1400" b="0" i="0" u="none" strike="noStrike" kern="1200" cap="none" spc="0" normalizeH="0" baseline="0" noProof="0" dirty="0">
                <a:ln>
                  <a:noFill/>
                </a:ln>
                <a:solidFill>
                  <a:srgbClr val="000000"/>
                </a:solidFill>
                <a:effectLst/>
                <a:uLnTx/>
                <a:uFillTx/>
                <a:latin typeface="Lucida Sans" pitchFamily="34" charset="0"/>
                <a:ea typeface="+mn-ea"/>
                <a:cs typeface="Arial" charset="0"/>
              </a:rPr>
              <a:t> définissant notre positionnement au regard des grands enjeux de la Science Ouverte.</a:t>
            </a:r>
          </a:p>
        </p:txBody>
      </p:sp>
      <p:sp>
        <p:nvSpPr>
          <p:cNvPr id="9" name="Titre 1"/>
          <p:cNvSpPr>
            <a:spLocks noGrp="1"/>
          </p:cNvSpPr>
          <p:nvPr>
            <p:ph type="title"/>
          </p:nvPr>
        </p:nvSpPr>
        <p:spPr>
          <a:xfrm>
            <a:off x="368822" y="3478266"/>
            <a:ext cx="6397625" cy="330200"/>
          </a:xfrm>
        </p:spPr>
        <p:txBody>
          <a:bodyPr/>
          <a:lstStyle/>
          <a:p>
            <a:pPr marL="342900" indent="-342900"/>
            <a:r>
              <a:rPr lang="fr-FR" dirty="0"/>
              <a:t>1- La formation à la Science Ouverte</a:t>
            </a:r>
          </a:p>
        </p:txBody>
      </p:sp>
      <p:sp>
        <p:nvSpPr>
          <p:cNvPr id="10" name="Titre 1"/>
          <p:cNvSpPr txBox="1">
            <a:spLocks/>
          </p:cNvSpPr>
          <p:nvPr/>
        </p:nvSpPr>
        <p:spPr bwMode="auto">
          <a:xfrm>
            <a:off x="368822" y="3748055"/>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a:lstStyle>
          <a:p>
            <a:pPr marL="342900" indent="-342900"/>
            <a:r>
              <a:rPr lang="fr-FR" kern="0" dirty="0"/>
              <a:t>2- L’ouverture des publications</a:t>
            </a:r>
          </a:p>
        </p:txBody>
      </p:sp>
      <p:sp>
        <p:nvSpPr>
          <p:cNvPr id="11" name="Titre 1"/>
          <p:cNvSpPr txBox="1">
            <a:spLocks/>
          </p:cNvSpPr>
          <p:nvPr/>
        </p:nvSpPr>
        <p:spPr bwMode="auto">
          <a:xfrm>
            <a:off x="368821" y="4017844"/>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a:lstStyle>
          <a:p>
            <a:pPr marL="342900" indent="-342900"/>
            <a:r>
              <a:rPr lang="fr-FR" sz="1800" kern="0" dirty="0">
                <a:solidFill>
                  <a:schemeClr val="accent2">
                    <a:lumMod val="75000"/>
                  </a:schemeClr>
                </a:solidFill>
              </a:rPr>
              <a:t>3- L’ouverture des données de la recherche</a:t>
            </a:r>
          </a:p>
        </p:txBody>
      </p:sp>
      <p:sp>
        <p:nvSpPr>
          <p:cNvPr id="12" name="Titre 1"/>
          <p:cNvSpPr txBox="1">
            <a:spLocks/>
          </p:cNvSpPr>
          <p:nvPr/>
        </p:nvSpPr>
        <p:spPr bwMode="auto">
          <a:xfrm>
            <a:off x="368822" y="4287633"/>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a:lstStyle>
          <a:p>
            <a:pPr marL="342900" indent="-342900"/>
            <a:r>
              <a:rPr lang="fr-FR" kern="0"/>
              <a:t>4- L’évaluation de la recherche</a:t>
            </a:r>
            <a:endParaRPr lang="fr-FR" kern="0" dirty="0"/>
          </a:p>
        </p:txBody>
      </p:sp>
      <p:sp>
        <p:nvSpPr>
          <p:cNvPr id="13" name="Titre 1"/>
          <p:cNvSpPr txBox="1">
            <a:spLocks/>
          </p:cNvSpPr>
          <p:nvPr/>
        </p:nvSpPr>
        <p:spPr bwMode="auto">
          <a:xfrm>
            <a:off x="368822" y="4557422"/>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a:lstStyle>
          <a:p>
            <a:pPr marL="342900" indent="-342900"/>
            <a:r>
              <a:rPr lang="fr-FR" kern="0" dirty="0"/>
              <a:t>5- Le soutien à une édition vertueuse</a:t>
            </a:r>
          </a:p>
        </p:txBody>
      </p:sp>
      <p:sp>
        <p:nvSpPr>
          <p:cNvPr id="14" name="Titre 1"/>
          <p:cNvSpPr txBox="1">
            <a:spLocks/>
          </p:cNvSpPr>
          <p:nvPr/>
        </p:nvSpPr>
        <p:spPr bwMode="auto">
          <a:xfrm>
            <a:off x="368822" y="4827212"/>
            <a:ext cx="6397625" cy="33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6000" tIns="0" rIns="36000" bIns="0" numCol="1" anchor="b" anchorCtr="0" compatLnSpc="1">
            <a:prstTxWarp prst="textNoShape">
              <a:avLst/>
            </a:prstTxWarp>
          </a:bodyPr>
          <a:lstStyle>
            <a:lvl1pPr algn="l" rtl="0" fontAlgn="base">
              <a:spcBef>
                <a:spcPct val="0"/>
              </a:spcBef>
              <a:spcAft>
                <a:spcPct val="0"/>
              </a:spcAft>
              <a:defRPr sz="1600" b="1">
                <a:solidFill>
                  <a:schemeClr val="tx1"/>
                </a:solidFill>
                <a:latin typeface="+mj-lt"/>
                <a:ea typeface="+mj-ea"/>
                <a:cs typeface="+mj-cs"/>
              </a:defRPr>
            </a:lvl1pPr>
            <a:lvl2pPr algn="l" rtl="0" fontAlgn="base">
              <a:spcBef>
                <a:spcPct val="0"/>
              </a:spcBef>
              <a:spcAft>
                <a:spcPct val="0"/>
              </a:spcAft>
              <a:defRPr sz="1400" b="1">
                <a:solidFill>
                  <a:schemeClr val="tx1"/>
                </a:solidFill>
                <a:latin typeface="Lucida Sans" pitchFamily="34" charset="0"/>
                <a:cs typeface="Arial" charset="0"/>
              </a:defRPr>
            </a:lvl2pPr>
            <a:lvl3pPr algn="l" rtl="0" fontAlgn="base">
              <a:spcBef>
                <a:spcPct val="0"/>
              </a:spcBef>
              <a:spcAft>
                <a:spcPct val="0"/>
              </a:spcAft>
              <a:defRPr sz="1400" b="1">
                <a:solidFill>
                  <a:schemeClr val="tx1"/>
                </a:solidFill>
                <a:latin typeface="Lucida Sans" pitchFamily="34" charset="0"/>
                <a:cs typeface="Arial" charset="0"/>
              </a:defRPr>
            </a:lvl3pPr>
            <a:lvl4pPr algn="l" rtl="0" fontAlgn="base">
              <a:spcBef>
                <a:spcPct val="0"/>
              </a:spcBef>
              <a:spcAft>
                <a:spcPct val="0"/>
              </a:spcAft>
              <a:defRPr sz="1400" b="1">
                <a:solidFill>
                  <a:schemeClr val="tx1"/>
                </a:solidFill>
                <a:latin typeface="Lucida Sans" pitchFamily="34" charset="0"/>
                <a:cs typeface="Arial" charset="0"/>
              </a:defRPr>
            </a:lvl4pPr>
            <a:lvl5pPr algn="l" rtl="0" fontAlgn="base">
              <a:spcBef>
                <a:spcPct val="0"/>
              </a:spcBef>
              <a:spcAft>
                <a:spcPct val="0"/>
              </a:spcAft>
              <a:defRPr sz="1400" b="1">
                <a:solidFill>
                  <a:schemeClr val="tx1"/>
                </a:solidFill>
                <a:latin typeface="Lucida Sans" pitchFamily="34" charset="0"/>
                <a:cs typeface="Arial" charset="0"/>
              </a:defRPr>
            </a:lvl5pPr>
            <a:lvl6pPr marL="457200" algn="l" rtl="0" fontAlgn="base">
              <a:spcBef>
                <a:spcPct val="0"/>
              </a:spcBef>
              <a:spcAft>
                <a:spcPct val="0"/>
              </a:spcAft>
              <a:defRPr sz="1400" b="1">
                <a:solidFill>
                  <a:schemeClr val="tx1"/>
                </a:solidFill>
                <a:latin typeface="Lucida Sans" pitchFamily="34" charset="0"/>
                <a:cs typeface="Arial" charset="0"/>
              </a:defRPr>
            </a:lvl6pPr>
            <a:lvl7pPr marL="914400" algn="l" rtl="0" fontAlgn="base">
              <a:spcBef>
                <a:spcPct val="0"/>
              </a:spcBef>
              <a:spcAft>
                <a:spcPct val="0"/>
              </a:spcAft>
              <a:defRPr sz="1400" b="1">
                <a:solidFill>
                  <a:schemeClr val="tx1"/>
                </a:solidFill>
                <a:latin typeface="Lucida Sans" pitchFamily="34" charset="0"/>
                <a:cs typeface="Arial" charset="0"/>
              </a:defRPr>
            </a:lvl7pPr>
            <a:lvl8pPr marL="1371600" algn="l" rtl="0" fontAlgn="base">
              <a:spcBef>
                <a:spcPct val="0"/>
              </a:spcBef>
              <a:spcAft>
                <a:spcPct val="0"/>
              </a:spcAft>
              <a:defRPr sz="1400" b="1">
                <a:solidFill>
                  <a:schemeClr val="tx1"/>
                </a:solidFill>
                <a:latin typeface="Lucida Sans" pitchFamily="34" charset="0"/>
                <a:cs typeface="Arial" charset="0"/>
              </a:defRPr>
            </a:lvl8pPr>
            <a:lvl9pPr marL="1828800" algn="l" rtl="0" fontAlgn="base">
              <a:spcBef>
                <a:spcPct val="0"/>
              </a:spcBef>
              <a:spcAft>
                <a:spcPct val="0"/>
              </a:spcAft>
              <a:defRPr sz="1400" b="1">
                <a:solidFill>
                  <a:schemeClr val="tx1"/>
                </a:solidFill>
                <a:latin typeface="Lucida Sans" pitchFamily="34" charset="0"/>
                <a:cs typeface="Arial" charset="0"/>
              </a:defRPr>
            </a:lvl9pPr>
          </a:lstStyle>
          <a:p>
            <a:pPr marL="342900" indent="-342900"/>
            <a:r>
              <a:rPr lang="fr-FR" kern="0" dirty="0"/>
              <a:t>6- L’engagement à l’échelle internationale</a:t>
            </a:r>
          </a:p>
        </p:txBody>
      </p:sp>
      <p:sp>
        <p:nvSpPr>
          <p:cNvPr id="2" name="Espace réservé de la date 1"/>
          <p:cNvSpPr>
            <a:spLocks noGrp="1"/>
          </p:cNvSpPr>
          <p:nvPr>
            <p:ph type="dt" sz="half" idx="10"/>
          </p:nvPr>
        </p:nvSpPr>
        <p:spPr/>
        <p:txBody>
          <a:bodyPr/>
          <a:lstStyle/>
          <a:p>
            <a:r>
              <a:rPr lang="fr-FR"/>
              <a:t>07/11/2024</a:t>
            </a:r>
          </a:p>
        </p:txBody>
      </p:sp>
      <p:sp>
        <p:nvSpPr>
          <p:cNvPr id="3" name="Espace réservé du pied de page 2"/>
          <p:cNvSpPr>
            <a:spLocks noGrp="1"/>
          </p:cNvSpPr>
          <p:nvPr>
            <p:ph type="ftr" sz="quarter" idx="11"/>
          </p:nvPr>
        </p:nvSpPr>
        <p:spPr/>
        <p:txBody>
          <a:bodyPr/>
          <a:lstStyle/>
          <a:p>
            <a:r>
              <a:rPr lang="fr-FR"/>
              <a:t>Service d'Appui et de Valorisation de la recherche par l'Accès ouvert et le Numérique</a:t>
            </a:r>
          </a:p>
        </p:txBody>
      </p:sp>
    </p:spTree>
    <p:extLst>
      <p:ext uri="{BB962C8B-B14F-4D97-AF65-F5344CB8AC3E}">
        <p14:creationId xmlns:p14="http://schemas.microsoft.com/office/powerpoint/2010/main" val="19196196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r>
              <a:rPr lang="fr-FR"/>
              <a:t>07/11/2024</a:t>
            </a:r>
          </a:p>
        </p:txBody>
      </p:sp>
      <p:sp>
        <p:nvSpPr>
          <p:cNvPr id="5" name="Espace réservé du pied de page 4"/>
          <p:cNvSpPr>
            <a:spLocks noGrp="1"/>
          </p:cNvSpPr>
          <p:nvPr>
            <p:ph type="ftr" sz="quarter" idx="11"/>
          </p:nvPr>
        </p:nvSpPr>
        <p:spPr/>
        <p:txBody>
          <a:bodyPr/>
          <a:lstStyle/>
          <a:p>
            <a:r>
              <a:rPr lang="fr-FR"/>
              <a:t>Service d'Appui et de Valorisation de la recherche par l'Accès ouvert et le Numérique</a:t>
            </a:r>
          </a:p>
        </p:txBody>
      </p:sp>
      <p:sp>
        <p:nvSpPr>
          <p:cNvPr id="7" name="Titre 2"/>
          <p:cNvSpPr>
            <a:spLocks noGrp="1"/>
          </p:cNvSpPr>
          <p:nvPr>
            <p:ph type="title"/>
          </p:nvPr>
        </p:nvSpPr>
        <p:spPr>
          <a:xfrm>
            <a:off x="645591" y="1556792"/>
            <a:ext cx="6397625" cy="330200"/>
          </a:xfrm>
        </p:spPr>
        <p:txBody>
          <a:bodyPr/>
          <a:lstStyle/>
          <a:p>
            <a:r>
              <a:rPr lang="fr-FR" dirty="0"/>
              <a:t>Actions en cours à l’UPEC : le GT de la donnée </a:t>
            </a:r>
          </a:p>
        </p:txBody>
      </p:sp>
      <p:pic>
        <p:nvPicPr>
          <p:cNvPr id="6" name="Image 5"/>
          <p:cNvPicPr>
            <a:picLocks noChangeAspect="1"/>
          </p:cNvPicPr>
          <p:nvPr/>
        </p:nvPicPr>
        <p:blipFill>
          <a:blip r:embed="rId2"/>
          <a:stretch>
            <a:fillRect/>
          </a:stretch>
        </p:blipFill>
        <p:spPr>
          <a:xfrm>
            <a:off x="7236296" y="2046008"/>
            <a:ext cx="1584176" cy="2983787"/>
          </a:xfrm>
          <a:prstGeom prst="rect">
            <a:avLst/>
          </a:prstGeom>
        </p:spPr>
      </p:pic>
      <p:sp>
        <p:nvSpPr>
          <p:cNvPr id="12" name="ZoneTexte 11"/>
          <p:cNvSpPr txBox="1"/>
          <p:nvPr/>
        </p:nvSpPr>
        <p:spPr>
          <a:xfrm>
            <a:off x="645591" y="2166924"/>
            <a:ext cx="6480719" cy="3093154"/>
          </a:xfrm>
          <a:prstGeom prst="rect">
            <a:avLst/>
          </a:prstGeom>
          <a:noFill/>
        </p:spPr>
        <p:txBody>
          <a:bodyPr wrap="square" rtlCol="0">
            <a:spAutoFit/>
          </a:bodyPr>
          <a:lstStyle/>
          <a:p>
            <a:pPr marL="171450" indent="-171450" algn="l">
              <a:buFont typeface="Wingdings" panose="05000000000000000000" pitchFamily="2" charset="2"/>
              <a:buChar char="v"/>
            </a:pPr>
            <a:r>
              <a:rPr lang="fr-FR" sz="1400" dirty="0"/>
              <a:t>Plusieurs services de l’UPEC : DSI, DRV, DPO, SCD</a:t>
            </a:r>
          </a:p>
          <a:p>
            <a:pPr marL="171450" indent="-171450" algn="l">
              <a:buFont typeface="Wingdings" panose="05000000000000000000" pitchFamily="2" charset="2"/>
              <a:buChar char="v"/>
            </a:pPr>
            <a:endParaRPr lang="fr-FR" sz="1400" dirty="0"/>
          </a:p>
          <a:p>
            <a:pPr marL="171450" indent="-171450" algn="l">
              <a:buFont typeface="Wingdings" panose="05000000000000000000" pitchFamily="2" charset="2"/>
              <a:buChar char="v"/>
            </a:pPr>
            <a:r>
              <a:rPr lang="fr-FR" sz="1400" dirty="0"/>
              <a:t>Réalisations et projets en cours:</a:t>
            </a:r>
          </a:p>
          <a:p>
            <a:pPr algn="l"/>
            <a:endParaRPr lang="fr-FR" sz="1400" dirty="0"/>
          </a:p>
          <a:p>
            <a:pPr marL="447675" indent="-182563" algn="l">
              <a:spcBef>
                <a:spcPts val="600"/>
              </a:spcBef>
              <a:spcAft>
                <a:spcPts val="600"/>
              </a:spcAft>
              <a:buFont typeface="Courier New" panose="02070309020205020404" pitchFamily="49" charset="0"/>
              <a:buChar char="o"/>
            </a:pPr>
            <a:r>
              <a:rPr lang="fr-FR" sz="1400" dirty="0"/>
              <a:t>rédaction de recommandations pour le plan de gestion de données </a:t>
            </a:r>
          </a:p>
          <a:p>
            <a:pPr marL="447675" indent="-182563" algn="l">
              <a:spcBef>
                <a:spcPts val="600"/>
              </a:spcBef>
              <a:spcAft>
                <a:spcPts val="600"/>
              </a:spcAft>
              <a:buFont typeface="Courier New" panose="02070309020205020404" pitchFamily="49" charset="0"/>
              <a:buChar char="o"/>
            </a:pPr>
            <a:r>
              <a:rPr lang="fr-FR" sz="1400" dirty="0"/>
              <a:t>tutoriel sur le PGD </a:t>
            </a:r>
          </a:p>
          <a:p>
            <a:pPr marL="447675" indent="-182563" algn="l">
              <a:spcBef>
                <a:spcPts val="600"/>
              </a:spcBef>
              <a:spcAft>
                <a:spcPts val="600"/>
              </a:spcAft>
              <a:buFont typeface="Courier New" panose="02070309020205020404" pitchFamily="49" charset="0"/>
              <a:buChar char="o"/>
            </a:pPr>
            <a:r>
              <a:rPr lang="fr-FR" sz="1400" dirty="0"/>
              <a:t>accompagnement sur DMP </a:t>
            </a:r>
            <a:r>
              <a:rPr lang="fr-FR" sz="1400" dirty="0" err="1"/>
              <a:t>Opidor</a:t>
            </a:r>
            <a:r>
              <a:rPr lang="fr-FR" sz="1400" dirty="0"/>
              <a:t> </a:t>
            </a:r>
          </a:p>
          <a:p>
            <a:pPr marL="447675" indent="-182563" algn="l">
              <a:spcBef>
                <a:spcPts val="600"/>
              </a:spcBef>
              <a:spcAft>
                <a:spcPts val="600"/>
              </a:spcAft>
              <a:buFont typeface="Courier New" panose="02070309020205020404" pitchFamily="49" charset="0"/>
              <a:buChar char="o"/>
            </a:pPr>
            <a:r>
              <a:rPr lang="fr-FR" sz="1400" dirty="0"/>
              <a:t>enquête sur les données de la recherche </a:t>
            </a:r>
          </a:p>
          <a:p>
            <a:pPr marL="447675" indent="-182563" algn="l">
              <a:spcBef>
                <a:spcPts val="600"/>
              </a:spcBef>
              <a:spcAft>
                <a:spcPts val="600"/>
              </a:spcAft>
              <a:buFont typeface="Courier New" panose="02070309020205020404" pitchFamily="49" charset="0"/>
              <a:buChar char="o"/>
            </a:pPr>
            <a:r>
              <a:rPr lang="fr-FR" sz="1400" dirty="0"/>
              <a:t>mise en place d’un guichet unique</a:t>
            </a:r>
          </a:p>
          <a:p>
            <a:pPr marL="447675" indent="-182563" algn="l">
              <a:spcBef>
                <a:spcPts val="600"/>
              </a:spcBef>
              <a:spcAft>
                <a:spcPts val="600"/>
              </a:spcAft>
              <a:buFont typeface="Courier New" panose="02070309020205020404" pitchFamily="49" charset="0"/>
              <a:buChar char="o"/>
            </a:pPr>
            <a:r>
              <a:rPr lang="fr-FR" sz="1400" dirty="0"/>
              <a:t>objectif de labellisation Atelier de la donnée</a:t>
            </a:r>
          </a:p>
        </p:txBody>
      </p:sp>
    </p:spTree>
    <p:extLst>
      <p:ext uri="{BB962C8B-B14F-4D97-AF65-F5344CB8AC3E}">
        <p14:creationId xmlns:p14="http://schemas.microsoft.com/office/powerpoint/2010/main" val="41475224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r>
              <a:rPr lang="fr-FR"/>
              <a:t>07/11/2024</a:t>
            </a:r>
          </a:p>
        </p:txBody>
      </p:sp>
      <p:sp>
        <p:nvSpPr>
          <p:cNvPr id="5" name="Espace réservé du pied de page 4"/>
          <p:cNvSpPr>
            <a:spLocks noGrp="1"/>
          </p:cNvSpPr>
          <p:nvPr>
            <p:ph type="ftr" sz="quarter" idx="11"/>
          </p:nvPr>
        </p:nvSpPr>
        <p:spPr/>
        <p:txBody>
          <a:bodyPr/>
          <a:lstStyle/>
          <a:p>
            <a:r>
              <a:rPr lang="fr-FR" dirty="0"/>
              <a:t>Service d'Appui et de Valorisation de la recherche par l'Accès ouvert et le Numérique</a:t>
            </a:r>
          </a:p>
        </p:txBody>
      </p:sp>
      <p:sp>
        <p:nvSpPr>
          <p:cNvPr id="2" name="ZoneTexte 1"/>
          <p:cNvSpPr txBox="1"/>
          <p:nvPr/>
        </p:nvSpPr>
        <p:spPr>
          <a:xfrm>
            <a:off x="2135274" y="1178262"/>
            <a:ext cx="4873452" cy="288032"/>
          </a:xfrm>
          <a:prstGeom prst="rect">
            <a:avLst/>
          </a:prstGeom>
          <a:solidFill>
            <a:srgbClr val="002060"/>
          </a:solidFill>
        </p:spPr>
        <p:txBody>
          <a:bodyPr wrap="square" rtlCol="0">
            <a:spAutoFit/>
          </a:bodyPr>
          <a:lstStyle/>
          <a:p>
            <a:r>
              <a:rPr lang="fr-FR" dirty="0">
                <a:ln w="0">
                  <a:solidFill>
                    <a:srgbClr val="FF6E01"/>
                  </a:solidFill>
                </a:ln>
                <a:solidFill>
                  <a:srgbClr val="FF8529"/>
                </a:solidFill>
                <a:effectLst>
                  <a:outerShdw blurRad="38100" dist="19050" dir="2700000" algn="tl" rotWithShape="0">
                    <a:schemeClr val="dk1">
                      <a:alpha val="40000"/>
                    </a:schemeClr>
                  </a:outerShdw>
                </a:effectLst>
              </a:rPr>
              <a:t>PROGRAMME</a:t>
            </a:r>
          </a:p>
        </p:txBody>
      </p:sp>
      <p:graphicFrame>
        <p:nvGraphicFramePr>
          <p:cNvPr id="3" name="Tableau 2"/>
          <p:cNvGraphicFramePr>
            <a:graphicFrameLocks noGrp="1"/>
          </p:cNvGraphicFramePr>
          <p:nvPr>
            <p:extLst>
              <p:ext uri="{D42A27DB-BD31-4B8C-83A1-F6EECF244321}">
                <p14:modId xmlns:p14="http://schemas.microsoft.com/office/powerpoint/2010/main" val="1271061019"/>
              </p:ext>
            </p:extLst>
          </p:nvPr>
        </p:nvGraphicFramePr>
        <p:xfrm>
          <a:off x="395536" y="1628800"/>
          <a:ext cx="8352928" cy="4050937"/>
        </p:xfrm>
        <a:graphic>
          <a:graphicData uri="http://schemas.openxmlformats.org/drawingml/2006/table">
            <a:tbl>
              <a:tblPr>
                <a:tableStyleId>{5C22544A-7EE6-4342-B048-85BDC9FD1C3A}</a:tableStyleId>
              </a:tblPr>
              <a:tblGrid>
                <a:gridCol w="1152128">
                  <a:extLst>
                    <a:ext uri="{9D8B030D-6E8A-4147-A177-3AD203B41FA5}">
                      <a16:colId xmlns:a16="http://schemas.microsoft.com/office/drawing/2014/main" val="1440014670"/>
                    </a:ext>
                  </a:extLst>
                </a:gridCol>
                <a:gridCol w="2448272">
                  <a:extLst>
                    <a:ext uri="{9D8B030D-6E8A-4147-A177-3AD203B41FA5}">
                      <a16:colId xmlns:a16="http://schemas.microsoft.com/office/drawing/2014/main" val="2348156655"/>
                    </a:ext>
                  </a:extLst>
                </a:gridCol>
                <a:gridCol w="1584176">
                  <a:extLst>
                    <a:ext uri="{9D8B030D-6E8A-4147-A177-3AD203B41FA5}">
                      <a16:colId xmlns:a16="http://schemas.microsoft.com/office/drawing/2014/main" val="27805842"/>
                    </a:ext>
                  </a:extLst>
                </a:gridCol>
                <a:gridCol w="3168352">
                  <a:extLst>
                    <a:ext uri="{9D8B030D-6E8A-4147-A177-3AD203B41FA5}">
                      <a16:colId xmlns:a16="http://schemas.microsoft.com/office/drawing/2014/main" val="3788883890"/>
                    </a:ext>
                  </a:extLst>
                </a:gridCol>
              </a:tblGrid>
              <a:tr h="449230">
                <a:tc>
                  <a:txBody>
                    <a:bodyPr/>
                    <a:lstStyle/>
                    <a:p>
                      <a:pPr algn="ctr" fontAlgn="ctr"/>
                      <a:r>
                        <a:rPr lang="fr-FR" sz="1100" u="none" strike="noStrike" dirty="0">
                          <a:solidFill>
                            <a:srgbClr val="000066"/>
                          </a:solidFill>
                          <a:effectLst/>
                        </a:rPr>
                        <a:t>09h30</a:t>
                      </a:r>
                      <a:endParaRPr lang="fr-FR" sz="1100" b="1" i="0" u="none" strike="noStrike" dirty="0">
                        <a:solidFill>
                          <a:srgbClr val="000066"/>
                        </a:solidFill>
                        <a:effectLst/>
                        <a:latin typeface="Calibri" panose="020F0502020204030204" pitchFamily="34" charset="0"/>
                      </a:endParaRPr>
                    </a:p>
                  </a:txBody>
                  <a:tcPr marL="7292" marR="7292" marT="7292"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Introduction</a:t>
                      </a:r>
                      <a:endParaRPr lang="fr-FR" sz="1100" b="0" i="0" u="none" strike="noStrike" dirty="0">
                        <a:solidFill>
                          <a:srgbClr val="000066"/>
                        </a:solidFill>
                        <a:effectLst/>
                        <a:latin typeface="Calibri" panose="020F0502020204030204" pitchFamily="34" charset="0"/>
                      </a:endParaRPr>
                    </a:p>
                  </a:txBody>
                  <a:tcPr marL="7292" marR="7292" marT="7292" marB="0" anchor="ctr">
                    <a:lnT w="12700" cap="flat" cmpd="sng" algn="ctr">
                      <a:solidFill>
                        <a:schemeClr val="tx1"/>
                      </a:solidFill>
                      <a:prstDash val="solid"/>
                      <a:round/>
                      <a:headEnd type="none" w="med" len="med"/>
                      <a:tailEnd type="none" w="med" len="med"/>
                    </a:lnT>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L. Garrigue-Antar</a:t>
                      </a:r>
                      <a:endParaRPr lang="fr-FR" sz="1100" b="0" i="0" u="none" strike="noStrike" dirty="0">
                        <a:solidFill>
                          <a:srgbClr val="000066"/>
                        </a:solidFill>
                        <a:effectLst/>
                        <a:latin typeface="Calibri" panose="020F0502020204030204" pitchFamily="34" charset="0"/>
                      </a:endParaRPr>
                    </a:p>
                  </a:txBody>
                  <a:tcPr marL="7292" marR="7292" marT="7292" marB="0" anchor="ctr">
                    <a:lnT w="12700" cap="flat" cmpd="sng" algn="ctr">
                      <a:solidFill>
                        <a:schemeClr val="tx1"/>
                      </a:solidFill>
                      <a:prstDash val="solid"/>
                      <a:round/>
                      <a:headEnd type="none" w="med" len="med"/>
                      <a:tailEnd type="none" w="med" len="med"/>
                    </a:lnT>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Assesseure Science Ouverte de l‘UPEC</a:t>
                      </a:r>
                      <a:endParaRPr lang="fr-FR" sz="1100" b="0" i="0" u="none" strike="noStrike" dirty="0">
                        <a:solidFill>
                          <a:srgbClr val="000066"/>
                        </a:solidFill>
                        <a:effectLst/>
                        <a:latin typeface="Calibri" panose="020F0502020204030204" pitchFamily="34" charset="0"/>
                      </a:endParaRPr>
                    </a:p>
                  </a:txBody>
                  <a:tcPr marL="7292" marR="7292" marT="7292"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extLst>
                  <a:ext uri="{0D108BD9-81ED-4DB2-BD59-A6C34878D82A}">
                    <a16:rowId xmlns:a16="http://schemas.microsoft.com/office/drawing/2014/main" val="299000113"/>
                  </a:ext>
                </a:extLst>
              </a:tr>
              <a:tr h="596922">
                <a:tc>
                  <a:txBody>
                    <a:bodyPr/>
                    <a:lstStyle/>
                    <a:p>
                      <a:pPr algn="ctr" fontAlgn="ctr"/>
                      <a:r>
                        <a:rPr lang="fr-FR" sz="1100" u="none" strike="noStrike" dirty="0">
                          <a:solidFill>
                            <a:srgbClr val="000066"/>
                          </a:solidFill>
                          <a:effectLst/>
                        </a:rPr>
                        <a:t>09h40</a:t>
                      </a:r>
                      <a:endParaRPr lang="fr-FR" sz="1100" b="1" i="0" u="none" strike="noStrike" dirty="0">
                        <a:solidFill>
                          <a:srgbClr val="000066"/>
                        </a:solidFill>
                        <a:effectLst/>
                        <a:latin typeface="Calibri" panose="020F0502020204030204" pitchFamily="34" charset="0"/>
                      </a:endParaRPr>
                    </a:p>
                  </a:txBody>
                  <a:tcPr marL="7292" marR="7292" marT="7292" marB="0" anchor="ctr">
                    <a:lnL w="12700" cap="flat" cmpd="sng" algn="ctr">
                      <a:solidFill>
                        <a:schemeClr val="tx1"/>
                      </a:solidFill>
                      <a:prstDash val="solid"/>
                      <a:round/>
                      <a:headEnd type="none" w="med" len="med"/>
                      <a:tailEnd type="none" w="med" len="med"/>
                    </a:lnL>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Politique des données de la recherche</a:t>
                      </a:r>
                      <a:endParaRPr lang="fr-FR" sz="1100" b="0" i="0" u="none" strike="noStrike" dirty="0">
                        <a:solidFill>
                          <a:srgbClr val="000066"/>
                        </a:solidFill>
                        <a:effectLst/>
                        <a:latin typeface="Calibri" panose="020F0502020204030204" pitchFamily="34" charset="0"/>
                      </a:endParaRPr>
                    </a:p>
                  </a:txBody>
                  <a:tcPr marL="7292" marR="7292" marT="7292" marB="0" anchor="ct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I. Blanc</a:t>
                      </a:r>
                      <a:endParaRPr lang="fr-FR" sz="1100" b="0" i="0" u="none" strike="noStrike" dirty="0">
                        <a:solidFill>
                          <a:srgbClr val="000066"/>
                        </a:solidFill>
                        <a:effectLst/>
                        <a:latin typeface="Calibri" panose="020F0502020204030204" pitchFamily="34" charset="0"/>
                      </a:endParaRPr>
                    </a:p>
                  </a:txBody>
                  <a:tcPr marL="7292" marR="7292" marT="7292" marB="0" anchor="ct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Administratrice ministérielle des données, des algorithmes et des codes sources</a:t>
                      </a:r>
                      <a:endParaRPr lang="fr-FR" sz="1100" b="0" i="0" u="none" strike="noStrike" dirty="0">
                        <a:solidFill>
                          <a:srgbClr val="000066"/>
                        </a:solidFill>
                        <a:effectLst/>
                        <a:latin typeface="Calibri" panose="020F0502020204030204" pitchFamily="34" charset="0"/>
                      </a:endParaRPr>
                    </a:p>
                  </a:txBody>
                  <a:tcPr marL="7292" marR="7292" marT="7292" marB="0" anchor="ctr">
                    <a:lnR w="12700" cap="flat" cmpd="sng" algn="ctr">
                      <a:solidFill>
                        <a:schemeClr val="tx1"/>
                      </a:solidFill>
                      <a:prstDash val="solid"/>
                      <a:round/>
                      <a:headEnd type="none" w="med" len="med"/>
                      <a:tailEnd type="none" w="med" len="med"/>
                    </a:ln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extLst>
                  <a:ext uri="{0D108BD9-81ED-4DB2-BD59-A6C34878D82A}">
                    <a16:rowId xmlns:a16="http://schemas.microsoft.com/office/drawing/2014/main" val="179505525"/>
                  </a:ext>
                </a:extLst>
              </a:tr>
              <a:tr h="449230">
                <a:tc>
                  <a:txBody>
                    <a:bodyPr/>
                    <a:lstStyle/>
                    <a:p>
                      <a:pPr algn="ctr" fontAlgn="ctr"/>
                      <a:r>
                        <a:rPr lang="fr-FR" sz="1100" u="none" strike="noStrike">
                          <a:solidFill>
                            <a:srgbClr val="000066"/>
                          </a:solidFill>
                          <a:effectLst/>
                        </a:rPr>
                        <a:t>10h10</a:t>
                      </a:r>
                      <a:endParaRPr lang="fr-FR" sz="1100" b="1" i="0" u="none" strike="noStrike">
                        <a:solidFill>
                          <a:srgbClr val="000066"/>
                        </a:solidFill>
                        <a:effectLst/>
                        <a:latin typeface="Calibri" panose="020F0502020204030204" pitchFamily="34" charset="0"/>
                      </a:endParaRPr>
                    </a:p>
                  </a:txBody>
                  <a:tcPr marL="7292" marR="7292" marT="7292" marB="0" anchor="ctr">
                    <a:lnL w="12700" cap="flat" cmpd="sng" algn="ctr">
                      <a:solidFill>
                        <a:schemeClr val="tx1"/>
                      </a:solidFill>
                      <a:prstDash val="solid"/>
                      <a:round/>
                      <a:headEnd type="none" w="med" len="med"/>
                      <a:tailEnd type="none" w="med" len="med"/>
                    </a:lnL>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a:solidFill>
                            <a:srgbClr val="000066"/>
                          </a:solidFill>
                          <a:effectLst/>
                        </a:rPr>
                        <a:t>Open Data et données personnelles</a:t>
                      </a:r>
                      <a:endParaRPr lang="fr-FR" sz="1100" b="0" i="0" u="none" strike="noStrike">
                        <a:solidFill>
                          <a:srgbClr val="000066"/>
                        </a:solidFill>
                        <a:effectLst/>
                        <a:latin typeface="Calibri" panose="020F0502020204030204" pitchFamily="34" charset="0"/>
                      </a:endParaRPr>
                    </a:p>
                  </a:txBody>
                  <a:tcPr marL="7292" marR="7292" marT="7292" marB="0" anchor="ct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M.-H. Noël</a:t>
                      </a:r>
                      <a:endParaRPr lang="fr-FR" sz="1100" b="0" i="0" u="none" strike="noStrike" dirty="0">
                        <a:solidFill>
                          <a:srgbClr val="000066"/>
                        </a:solidFill>
                        <a:effectLst/>
                        <a:latin typeface="Calibri" panose="020F0502020204030204" pitchFamily="34" charset="0"/>
                      </a:endParaRPr>
                    </a:p>
                  </a:txBody>
                  <a:tcPr marL="7292" marR="7292" marT="7292" marB="0" anchor="ct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Data Protection </a:t>
                      </a:r>
                      <a:r>
                        <a:rPr lang="fr-FR" sz="1100" u="none" strike="noStrike" dirty="0" err="1">
                          <a:solidFill>
                            <a:srgbClr val="000066"/>
                          </a:solidFill>
                          <a:effectLst/>
                        </a:rPr>
                        <a:t>Officer</a:t>
                      </a:r>
                      <a:r>
                        <a:rPr lang="fr-FR" sz="1100" u="none" strike="noStrike" dirty="0">
                          <a:solidFill>
                            <a:srgbClr val="000066"/>
                          </a:solidFill>
                          <a:effectLst/>
                        </a:rPr>
                        <a:t> de l'UPEC</a:t>
                      </a:r>
                      <a:endParaRPr lang="fr-FR" sz="1100" b="0" i="0" u="none" strike="noStrike" dirty="0">
                        <a:solidFill>
                          <a:srgbClr val="000066"/>
                        </a:solidFill>
                        <a:effectLst/>
                        <a:latin typeface="Calibri" panose="020F0502020204030204" pitchFamily="34" charset="0"/>
                      </a:endParaRPr>
                    </a:p>
                  </a:txBody>
                  <a:tcPr marL="7292" marR="7292" marT="7292" marB="0" anchor="ctr">
                    <a:lnR w="12700" cap="flat" cmpd="sng" algn="ctr">
                      <a:solidFill>
                        <a:schemeClr val="tx1"/>
                      </a:solidFill>
                      <a:prstDash val="solid"/>
                      <a:round/>
                      <a:headEnd type="none" w="med" len="med"/>
                      <a:tailEnd type="none" w="med" len="med"/>
                    </a:ln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extLst>
                  <a:ext uri="{0D108BD9-81ED-4DB2-BD59-A6C34878D82A}">
                    <a16:rowId xmlns:a16="http://schemas.microsoft.com/office/drawing/2014/main" val="280688503"/>
                  </a:ext>
                </a:extLst>
              </a:tr>
              <a:tr h="596922">
                <a:tc>
                  <a:txBody>
                    <a:bodyPr/>
                    <a:lstStyle/>
                    <a:p>
                      <a:pPr algn="ctr" fontAlgn="ctr"/>
                      <a:r>
                        <a:rPr lang="fr-FR" sz="1100" u="none" strike="noStrike">
                          <a:solidFill>
                            <a:srgbClr val="000066"/>
                          </a:solidFill>
                          <a:effectLst/>
                        </a:rPr>
                        <a:t>10h40</a:t>
                      </a:r>
                      <a:endParaRPr lang="fr-FR" sz="1100" b="1" i="0" u="none" strike="noStrike">
                        <a:solidFill>
                          <a:srgbClr val="000066"/>
                        </a:solidFill>
                        <a:effectLst/>
                        <a:latin typeface="Calibri" panose="020F0502020204030204" pitchFamily="34" charset="0"/>
                      </a:endParaRPr>
                    </a:p>
                  </a:txBody>
                  <a:tcPr marL="7292" marR="7292" marT="7292" marB="0" anchor="ctr">
                    <a:lnL w="12700" cap="flat" cmpd="sng" algn="ctr">
                      <a:solidFill>
                        <a:schemeClr val="tx1"/>
                      </a:solidFill>
                      <a:prstDash val="solid"/>
                      <a:round/>
                      <a:headEnd type="none" w="med" len="med"/>
                      <a:tailEnd type="none" w="med" len="med"/>
                    </a:lnL>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Les spécificités des données de recherche en droit</a:t>
                      </a:r>
                      <a:endParaRPr lang="fr-FR" sz="1100" b="0" i="0" u="none" strike="noStrike" dirty="0">
                        <a:solidFill>
                          <a:srgbClr val="000066"/>
                        </a:solidFill>
                        <a:effectLst/>
                        <a:latin typeface="Calibri" panose="020F0502020204030204" pitchFamily="34" charset="0"/>
                      </a:endParaRPr>
                    </a:p>
                  </a:txBody>
                  <a:tcPr marL="7292" marR="7292" marT="7292" marB="0" anchor="ct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J. Cohen</a:t>
                      </a:r>
                      <a:endParaRPr lang="fr-FR" sz="1100" b="0" i="0" u="none" strike="noStrike" dirty="0">
                        <a:solidFill>
                          <a:srgbClr val="000066"/>
                        </a:solidFill>
                        <a:effectLst/>
                        <a:latin typeface="Calibri" panose="020F0502020204030204" pitchFamily="34" charset="0"/>
                      </a:endParaRPr>
                    </a:p>
                  </a:txBody>
                  <a:tcPr marL="7292" marR="7292" marT="7292" marB="0" anchor="ct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Chargé de mission en données de la recherche au SCD de l'université Toulouse Capitole</a:t>
                      </a:r>
                      <a:endParaRPr lang="fr-FR" sz="1100" b="0" i="0" u="none" strike="noStrike" dirty="0">
                        <a:solidFill>
                          <a:srgbClr val="000066"/>
                        </a:solidFill>
                        <a:effectLst/>
                        <a:latin typeface="Calibri" panose="020F0502020204030204" pitchFamily="34" charset="0"/>
                      </a:endParaRPr>
                    </a:p>
                  </a:txBody>
                  <a:tcPr marL="7292" marR="7292" marT="7292" marB="0" anchor="ctr">
                    <a:lnR w="12700" cap="flat" cmpd="sng" algn="ctr">
                      <a:solidFill>
                        <a:schemeClr val="tx1"/>
                      </a:solidFill>
                      <a:prstDash val="solid"/>
                      <a:round/>
                      <a:headEnd type="none" w="med" len="med"/>
                      <a:tailEnd type="none" w="med" len="med"/>
                    </a:lnR>
                    <a:gradFill flip="none" rotWithShape="1">
                      <a:gsLst>
                        <a:gs pos="0">
                          <a:schemeClr val="accent3">
                            <a:lumMod val="0"/>
                            <a:lumOff val="100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extLst>
                  <a:ext uri="{0D108BD9-81ED-4DB2-BD59-A6C34878D82A}">
                    <a16:rowId xmlns:a16="http://schemas.microsoft.com/office/drawing/2014/main" val="4184920343"/>
                  </a:ext>
                </a:extLst>
              </a:tr>
              <a:tr h="180299">
                <a:tc>
                  <a:txBody>
                    <a:bodyPr/>
                    <a:lstStyle/>
                    <a:p>
                      <a:pPr algn="ctr" fontAlgn="ctr"/>
                      <a:r>
                        <a:rPr lang="fr-FR" sz="1100" u="none" strike="noStrike">
                          <a:solidFill>
                            <a:srgbClr val="000066"/>
                          </a:solidFill>
                          <a:effectLst/>
                        </a:rPr>
                        <a:t>11h10</a:t>
                      </a:r>
                      <a:endParaRPr lang="fr-FR" sz="1100" b="1" i="0" u="none" strike="noStrike">
                        <a:solidFill>
                          <a:srgbClr val="000066"/>
                        </a:solidFill>
                        <a:effectLst/>
                        <a:latin typeface="Calibri" panose="020F0502020204030204" pitchFamily="34" charset="0"/>
                      </a:endParaRPr>
                    </a:p>
                  </a:txBody>
                  <a:tcPr marL="7292" marR="7292" marT="7292" marB="0" anchor="ctr">
                    <a:lnL w="12700" cap="flat" cmpd="sng" algn="ctr">
                      <a:solidFill>
                        <a:schemeClr val="tx1"/>
                      </a:solidFill>
                      <a:prstDash val="solid"/>
                      <a:round/>
                      <a:headEnd type="none" w="med" len="med"/>
                      <a:tailEnd type="none" w="med" len="med"/>
                    </a:lnL>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a:solidFill>
                            <a:srgbClr val="000066"/>
                          </a:solidFill>
                          <a:effectLst/>
                        </a:rPr>
                        <a:t>Pause</a:t>
                      </a:r>
                      <a:endParaRPr lang="fr-FR" sz="1100" b="0" i="0" u="none" strike="noStrike">
                        <a:solidFill>
                          <a:srgbClr val="000066"/>
                        </a:solidFill>
                        <a:effectLst/>
                        <a:latin typeface="Calibri" panose="020F0502020204030204" pitchFamily="34" charset="0"/>
                      </a:endParaRPr>
                    </a:p>
                  </a:txBody>
                  <a:tcPr marL="7292" marR="7292" marT="7292" marB="0" anchor="ct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b"/>
                      <a:r>
                        <a:rPr lang="fr-FR" sz="1100" u="none" strike="noStrike" dirty="0">
                          <a:solidFill>
                            <a:srgbClr val="000066"/>
                          </a:solidFill>
                          <a:effectLst/>
                        </a:rPr>
                        <a:t> </a:t>
                      </a:r>
                      <a:endParaRPr lang="fr-FR" sz="1100" b="0" i="0" u="none" strike="noStrike" dirty="0">
                        <a:solidFill>
                          <a:srgbClr val="000066"/>
                        </a:solidFill>
                        <a:effectLst/>
                        <a:latin typeface="Calibri" panose="020F0502020204030204" pitchFamily="34" charset="0"/>
                      </a:endParaRPr>
                    </a:p>
                  </a:txBody>
                  <a:tcPr marL="7292" marR="7292" marT="7292" marB="0" anchor="ct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b"/>
                      <a:r>
                        <a:rPr lang="fr-FR" sz="1100" u="none" strike="noStrike">
                          <a:solidFill>
                            <a:srgbClr val="000066"/>
                          </a:solidFill>
                          <a:effectLst/>
                        </a:rPr>
                        <a:t> </a:t>
                      </a:r>
                      <a:endParaRPr lang="fr-FR" sz="1100" b="0" i="0" u="none" strike="noStrike">
                        <a:solidFill>
                          <a:srgbClr val="000066"/>
                        </a:solidFill>
                        <a:effectLst/>
                        <a:latin typeface="Calibri" panose="020F0502020204030204" pitchFamily="34" charset="0"/>
                      </a:endParaRPr>
                    </a:p>
                  </a:txBody>
                  <a:tcPr marL="7292" marR="7292" marT="7292" marB="0" anchor="ctr">
                    <a:lnR w="12700" cap="flat" cmpd="sng" algn="ctr">
                      <a:solidFill>
                        <a:schemeClr val="tx1"/>
                      </a:solidFill>
                      <a:prstDash val="solid"/>
                      <a:round/>
                      <a:headEnd type="none" w="med" len="med"/>
                      <a:tailEnd type="none" w="med" len="med"/>
                    </a:ln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extLst>
                  <a:ext uri="{0D108BD9-81ED-4DB2-BD59-A6C34878D82A}">
                    <a16:rowId xmlns:a16="http://schemas.microsoft.com/office/drawing/2014/main" val="2893403046"/>
                  </a:ext>
                </a:extLst>
              </a:tr>
              <a:tr h="892307">
                <a:tc>
                  <a:txBody>
                    <a:bodyPr/>
                    <a:lstStyle/>
                    <a:p>
                      <a:pPr algn="ctr" fontAlgn="ctr"/>
                      <a:r>
                        <a:rPr lang="fr-FR" sz="1100" u="none" strike="noStrike">
                          <a:solidFill>
                            <a:srgbClr val="000066"/>
                          </a:solidFill>
                          <a:effectLst/>
                        </a:rPr>
                        <a:t>11h30</a:t>
                      </a:r>
                      <a:endParaRPr lang="fr-FR" sz="1100" b="1" i="0" u="none" strike="noStrike">
                        <a:solidFill>
                          <a:srgbClr val="000066"/>
                        </a:solidFill>
                        <a:effectLst/>
                        <a:latin typeface="Calibri" panose="020F0502020204030204" pitchFamily="34" charset="0"/>
                      </a:endParaRPr>
                    </a:p>
                  </a:txBody>
                  <a:tcPr marL="7292" marR="7292" marT="7292" marB="0" anchor="ctr">
                    <a:lnL w="12700" cap="flat" cmpd="sng" algn="ctr">
                      <a:solidFill>
                        <a:schemeClr val="tx1"/>
                      </a:solidFill>
                      <a:prstDash val="solid"/>
                      <a:round/>
                      <a:headEnd type="none" w="med" len="med"/>
                      <a:tailEnd type="none" w="med" len="med"/>
                    </a:lnL>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Réutilisation des données en chimie : exemple pratique avec la base de données OpenCycloDB.org</a:t>
                      </a:r>
                      <a:endParaRPr lang="fr-FR" sz="1100" b="0" i="0" u="none" strike="noStrike" dirty="0">
                        <a:solidFill>
                          <a:srgbClr val="000066"/>
                        </a:solidFill>
                        <a:effectLst/>
                        <a:latin typeface="Calibri" panose="020F0502020204030204" pitchFamily="34" charset="0"/>
                      </a:endParaRPr>
                    </a:p>
                  </a:txBody>
                  <a:tcPr marL="7292" marR="7292" marT="7292" marB="0" anchor="ct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A. </a:t>
                      </a:r>
                      <a:r>
                        <a:rPr lang="fr-FR" sz="1100" u="none" strike="noStrike" dirty="0" err="1">
                          <a:solidFill>
                            <a:srgbClr val="000066"/>
                          </a:solidFill>
                          <a:effectLst/>
                        </a:rPr>
                        <a:t>Sayede</a:t>
                      </a:r>
                      <a:endParaRPr lang="fr-FR" sz="1100" b="0" i="0" u="none" strike="noStrike" dirty="0">
                        <a:solidFill>
                          <a:srgbClr val="000066"/>
                        </a:solidFill>
                        <a:effectLst/>
                        <a:latin typeface="Calibri" panose="020F0502020204030204" pitchFamily="34" charset="0"/>
                      </a:endParaRPr>
                    </a:p>
                  </a:txBody>
                  <a:tcPr marL="7292" marR="7292" marT="7292" marB="0" anchor="ct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Chargé de mission pour la Science Ouverte de l'Université d'Artois</a:t>
                      </a:r>
                      <a:endParaRPr lang="fr-FR" sz="1100" b="0" i="0" u="none" strike="noStrike" dirty="0">
                        <a:solidFill>
                          <a:srgbClr val="000066"/>
                        </a:solidFill>
                        <a:effectLst/>
                        <a:latin typeface="Calibri" panose="020F0502020204030204" pitchFamily="34" charset="0"/>
                      </a:endParaRPr>
                    </a:p>
                  </a:txBody>
                  <a:tcPr marL="7292" marR="7292" marT="7292" marB="0" anchor="ctr">
                    <a:lnR w="12700" cap="flat" cmpd="sng" algn="ctr">
                      <a:solidFill>
                        <a:schemeClr val="tx1"/>
                      </a:solidFill>
                      <a:prstDash val="solid"/>
                      <a:round/>
                      <a:headEnd type="none" w="med" len="med"/>
                      <a:tailEnd type="none" w="med" len="med"/>
                    </a:ln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extLst>
                  <a:ext uri="{0D108BD9-81ED-4DB2-BD59-A6C34878D82A}">
                    <a16:rowId xmlns:a16="http://schemas.microsoft.com/office/drawing/2014/main" val="52247293"/>
                  </a:ext>
                </a:extLst>
              </a:tr>
              <a:tr h="596922">
                <a:tc>
                  <a:txBody>
                    <a:bodyPr/>
                    <a:lstStyle/>
                    <a:p>
                      <a:pPr algn="ctr" fontAlgn="ctr"/>
                      <a:r>
                        <a:rPr lang="fr-FR" sz="1100" u="none" strike="noStrike" dirty="0">
                          <a:solidFill>
                            <a:srgbClr val="000066"/>
                          </a:solidFill>
                          <a:effectLst/>
                        </a:rPr>
                        <a:t>12h00</a:t>
                      </a:r>
                      <a:endParaRPr lang="fr-FR" sz="1100" b="1" i="0" u="none" strike="noStrike" dirty="0">
                        <a:solidFill>
                          <a:srgbClr val="000066"/>
                        </a:solidFill>
                        <a:effectLst/>
                        <a:latin typeface="Calibri" panose="020F0502020204030204" pitchFamily="34" charset="0"/>
                      </a:endParaRPr>
                    </a:p>
                  </a:txBody>
                  <a:tcPr marL="7292" marR="7292" marT="7292" marB="0" anchor="ctr">
                    <a:lnL w="12700" cap="flat" cmpd="sng" algn="ctr">
                      <a:solidFill>
                        <a:schemeClr val="tx1"/>
                      </a:solidFill>
                      <a:prstDash val="solid"/>
                      <a:round/>
                      <a:headEnd type="none" w="med" len="med"/>
                      <a:tailEnd type="none" w="med" len="med"/>
                    </a:lnL>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a:solidFill>
                            <a:srgbClr val="000066"/>
                          </a:solidFill>
                          <a:effectLst/>
                        </a:rPr>
                        <a:t>La mise en place d'un atelier de la Donnée : l'exemple de DAT@URCA</a:t>
                      </a:r>
                      <a:endParaRPr lang="fr-FR" sz="1100" b="0" i="0" u="none" strike="noStrike">
                        <a:solidFill>
                          <a:srgbClr val="000066"/>
                        </a:solidFill>
                        <a:effectLst/>
                        <a:latin typeface="Calibri" panose="020F0502020204030204" pitchFamily="34" charset="0"/>
                      </a:endParaRPr>
                    </a:p>
                  </a:txBody>
                  <a:tcPr marL="7292" marR="7292" marT="7292" marB="0" anchor="ct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S. Castex</a:t>
                      </a:r>
                      <a:endParaRPr lang="fr-FR" sz="1100" b="0" i="0" u="none" strike="noStrike" dirty="0">
                        <a:solidFill>
                          <a:srgbClr val="000066"/>
                        </a:solidFill>
                        <a:effectLst/>
                        <a:latin typeface="Calibri" panose="020F0502020204030204" pitchFamily="34" charset="0"/>
                      </a:endParaRPr>
                    </a:p>
                  </a:txBody>
                  <a:tcPr marL="7292" marR="7292" marT="7292" marB="0" anchor="ct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Pilote de l'Atelier de la Donnée DAT@URCA à l'Université de Reims Champagne-Ardenne</a:t>
                      </a:r>
                      <a:endParaRPr lang="fr-FR" sz="1100" b="0" i="0" u="none" strike="noStrike" dirty="0">
                        <a:solidFill>
                          <a:srgbClr val="000066"/>
                        </a:solidFill>
                        <a:effectLst/>
                        <a:latin typeface="Calibri" panose="020F0502020204030204" pitchFamily="34" charset="0"/>
                      </a:endParaRPr>
                    </a:p>
                  </a:txBody>
                  <a:tcPr marL="7292" marR="7292" marT="7292" marB="0" anchor="ctr">
                    <a:lnR w="12700" cap="flat" cmpd="sng" algn="ctr">
                      <a:solidFill>
                        <a:schemeClr val="tx1"/>
                      </a:solidFill>
                      <a:prstDash val="solid"/>
                      <a:round/>
                      <a:headEnd type="none" w="med" len="med"/>
                      <a:tailEnd type="none" w="med" len="med"/>
                    </a:lnR>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extLst>
                  <a:ext uri="{0D108BD9-81ED-4DB2-BD59-A6C34878D82A}">
                    <a16:rowId xmlns:a16="http://schemas.microsoft.com/office/drawing/2014/main" val="1567283465"/>
                  </a:ext>
                </a:extLst>
              </a:tr>
              <a:tr h="289105">
                <a:tc>
                  <a:txBody>
                    <a:bodyPr/>
                    <a:lstStyle/>
                    <a:p>
                      <a:pPr algn="ctr" fontAlgn="ctr"/>
                      <a:r>
                        <a:rPr lang="fr-FR" sz="1100" u="none" strike="noStrike">
                          <a:solidFill>
                            <a:srgbClr val="000066"/>
                          </a:solidFill>
                          <a:effectLst/>
                        </a:rPr>
                        <a:t>12h30</a:t>
                      </a:r>
                      <a:endParaRPr lang="fr-FR" sz="1100" b="1" i="0" u="none" strike="noStrike">
                        <a:solidFill>
                          <a:srgbClr val="000066"/>
                        </a:solidFill>
                        <a:effectLst/>
                        <a:latin typeface="Calibri" panose="020F0502020204030204" pitchFamily="34" charset="0"/>
                      </a:endParaRPr>
                    </a:p>
                  </a:txBody>
                  <a:tcPr marL="7292" marR="7292" marT="7292" marB="0"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a:solidFill>
                            <a:srgbClr val="000066"/>
                          </a:solidFill>
                          <a:effectLst/>
                        </a:rPr>
                        <a:t>Conclusion</a:t>
                      </a:r>
                      <a:endParaRPr lang="fr-FR" sz="1100" b="0" i="0" u="none" strike="noStrike">
                        <a:solidFill>
                          <a:srgbClr val="000066"/>
                        </a:solidFill>
                        <a:effectLst/>
                        <a:latin typeface="Calibri" panose="020F0502020204030204" pitchFamily="34" charset="0"/>
                      </a:endParaRPr>
                    </a:p>
                  </a:txBody>
                  <a:tcPr marL="7292" marR="7292" marT="7292" marB="0" anchor="ctr">
                    <a:lnB w="12700" cap="flat" cmpd="sng" algn="ctr">
                      <a:solidFill>
                        <a:schemeClr val="tx1"/>
                      </a:solidFill>
                      <a:prstDash val="solid"/>
                      <a:round/>
                      <a:headEnd type="none" w="med" len="med"/>
                      <a:tailEnd type="none" w="med" len="med"/>
                    </a:lnB>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ctr"/>
                      <a:r>
                        <a:rPr lang="fr-FR" sz="1100" u="none" strike="noStrike" dirty="0">
                          <a:solidFill>
                            <a:srgbClr val="000066"/>
                          </a:solidFill>
                          <a:effectLst/>
                        </a:rPr>
                        <a:t>C. </a:t>
                      </a:r>
                      <a:r>
                        <a:rPr lang="fr-FR" sz="1100" u="none" strike="noStrike" dirty="0" err="1">
                          <a:solidFill>
                            <a:srgbClr val="000066"/>
                          </a:solidFill>
                          <a:effectLst/>
                        </a:rPr>
                        <a:t>Hénique</a:t>
                      </a:r>
                      <a:endParaRPr lang="fr-FR" sz="1100" b="0" i="0" u="none" strike="noStrike" dirty="0">
                        <a:solidFill>
                          <a:srgbClr val="000066"/>
                        </a:solidFill>
                        <a:effectLst/>
                        <a:latin typeface="Calibri" panose="020F0502020204030204" pitchFamily="34" charset="0"/>
                      </a:endParaRPr>
                    </a:p>
                  </a:txBody>
                  <a:tcPr marL="7292" marR="7292" marT="7292" marB="0" anchor="ctr">
                    <a:lnB w="12700" cap="flat" cmpd="sng" algn="ctr">
                      <a:solidFill>
                        <a:schemeClr val="tx1"/>
                      </a:solidFill>
                      <a:prstDash val="solid"/>
                      <a:round/>
                      <a:headEnd type="none" w="med" len="med"/>
                      <a:tailEnd type="none" w="med" len="med"/>
                    </a:lnB>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tc>
                  <a:txBody>
                    <a:bodyPr/>
                    <a:lstStyle/>
                    <a:p>
                      <a:pPr algn="ctr" fontAlgn="b"/>
                      <a:r>
                        <a:rPr lang="fr-FR" sz="1100" u="none" strike="noStrike" dirty="0">
                          <a:solidFill>
                            <a:srgbClr val="000066"/>
                          </a:solidFill>
                          <a:effectLst/>
                        </a:rPr>
                        <a:t>Vice-Présidente Recherche de l’UPEC</a:t>
                      </a:r>
                      <a:endParaRPr lang="fr-FR" sz="1100" b="0" i="0" u="none" strike="noStrike" dirty="0">
                        <a:solidFill>
                          <a:srgbClr val="000066"/>
                        </a:solidFill>
                        <a:effectLst/>
                        <a:latin typeface="Calibri" panose="020F0502020204030204" pitchFamily="34" charset="0"/>
                      </a:endParaRPr>
                    </a:p>
                  </a:txBody>
                  <a:tcPr marL="7292" marR="7292" marT="7292"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gradFill flip="none" rotWithShape="1">
                      <a:gsLst>
                        <a:gs pos="0">
                          <a:schemeClr val="accent3">
                            <a:lumMod val="5000"/>
                            <a:lumOff val="95000"/>
                          </a:schemeClr>
                        </a:gs>
                        <a:gs pos="18000">
                          <a:schemeClr val="accent3">
                            <a:lumMod val="45000"/>
                            <a:lumOff val="55000"/>
                          </a:schemeClr>
                        </a:gs>
                        <a:gs pos="83000">
                          <a:schemeClr val="accent3">
                            <a:lumMod val="45000"/>
                            <a:lumOff val="55000"/>
                          </a:schemeClr>
                        </a:gs>
                        <a:gs pos="100000">
                          <a:schemeClr val="accent3">
                            <a:lumMod val="30000"/>
                            <a:lumOff val="70000"/>
                          </a:schemeClr>
                        </a:gs>
                      </a:gsLst>
                      <a:lin ang="2700000" scaled="1"/>
                      <a:tileRect/>
                    </a:gradFill>
                  </a:tcPr>
                </a:tc>
                <a:extLst>
                  <a:ext uri="{0D108BD9-81ED-4DB2-BD59-A6C34878D82A}">
                    <a16:rowId xmlns:a16="http://schemas.microsoft.com/office/drawing/2014/main" val="3946785356"/>
                  </a:ext>
                </a:extLst>
              </a:tr>
            </a:tbl>
          </a:graphicData>
        </a:graphic>
      </p:graphicFrame>
    </p:spTree>
    <p:extLst>
      <p:ext uri="{BB962C8B-B14F-4D97-AF65-F5344CB8AC3E}">
        <p14:creationId xmlns:p14="http://schemas.microsoft.com/office/powerpoint/2010/main" val="3587576783"/>
      </p:ext>
    </p:extLst>
  </p:cSld>
  <p:clrMapOvr>
    <a:masterClrMapping/>
  </p:clrMapOvr>
</p:sld>
</file>

<file path=ppt/theme/theme1.xml><?xml version="1.0" encoding="utf-8"?>
<a:theme xmlns:a="http://schemas.openxmlformats.org/drawingml/2006/main" name="UPEC Rose">
  <a:themeElements>
    <a:clrScheme name="UPEC_Couleurs">
      <a:dk1>
        <a:srgbClr val="000000"/>
      </a:dk1>
      <a:lt1>
        <a:srgbClr val="FFFFFF"/>
      </a:lt1>
      <a:dk2>
        <a:srgbClr val="E42535"/>
      </a:dk2>
      <a:lt2>
        <a:srgbClr val="D9D4D2"/>
      </a:lt2>
      <a:accent1>
        <a:srgbClr val="E8588F"/>
      </a:accent1>
      <a:accent2>
        <a:srgbClr val="38B5B8"/>
      </a:accent2>
      <a:accent3>
        <a:srgbClr val="F19217"/>
      </a:accent3>
      <a:accent4>
        <a:srgbClr val="694994"/>
      </a:accent4>
      <a:accent5>
        <a:srgbClr val="89BA17"/>
      </a:accent5>
      <a:accent6>
        <a:srgbClr val="F5C82F"/>
      </a:accent6>
      <a:hlink>
        <a:srgbClr val="E42535"/>
      </a:hlink>
      <a:folHlink>
        <a:srgbClr val="778792"/>
      </a:folHlink>
    </a:clrScheme>
    <a:fontScheme name="UPEC_Polices">
      <a:majorFont>
        <a:latin typeface="Lucida Sans"/>
        <a:ea typeface=""/>
        <a:cs typeface="Arial"/>
      </a:majorFont>
      <a:minorFont>
        <a:latin typeface="Lucida San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solidFill>
            <a:schemeClr val="tx2"/>
          </a:solidFill>
          <a:prstDash val="solid"/>
          <a:round/>
          <a:headEnd type="none" w="med" len="med"/>
          <a:tailEnd type="none" w="med" len="med"/>
        </a:ln>
        <a:effectLst/>
      </a:spPr>
      <a:bodyPr vert="horz" wrap="square" lIns="36000" tIns="36000" rIns="36000" bIns="36000" numCol="1" rtlCol="0"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sz="1200" b="0" i="0" u="none" strike="noStrike" cap="none" normalizeH="0" baseline="0" dirty="0" err="1" smtClean="0">
            <a:ln>
              <a:noFill/>
            </a:ln>
            <a:solidFill>
              <a:schemeClr val="tx1"/>
            </a:solidFill>
            <a:effectLst/>
            <a:latin typeface="Lucida Sans" pitchFamily="34" charset="0"/>
            <a:cs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lnDef>
  </a:objectDefaults>
  <a:extraClrSchemeLst>
    <a:extraClrScheme>
      <a:clrScheme name="UPEC Rose 1">
        <a:dk1>
          <a:srgbClr val="000000"/>
        </a:dk1>
        <a:lt1>
          <a:srgbClr val="FFFFFF"/>
        </a:lt1>
        <a:dk2>
          <a:srgbClr val="E8588F"/>
        </a:dk2>
        <a:lt2>
          <a:srgbClr val="D9D4D2"/>
        </a:lt2>
        <a:accent1>
          <a:srgbClr val="009BC2"/>
        </a:accent1>
        <a:accent2>
          <a:srgbClr val="E85611"/>
        </a:accent2>
        <a:accent3>
          <a:srgbClr val="FFFFFF"/>
        </a:accent3>
        <a:accent4>
          <a:srgbClr val="000000"/>
        </a:accent4>
        <a:accent5>
          <a:srgbClr val="AACBDD"/>
        </a:accent5>
        <a:accent6>
          <a:srgbClr val="D24D0E"/>
        </a:accent6>
        <a:hlink>
          <a:srgbClr val="E42535"/>
        </a:hlink>
        <a:folHlink>
          <a:srgbClr val="69499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UPEC Canard">
  <a:themeElements>
    <a:clrScheme name="UPEC_Couleurs">
      <a:dk1>
        <a:srgbClr val="000000"/>
      </a:dk1>
      <a:lt1>
        <a:srgbClr val="FFFFFF"/>
      </a:lt1>
      <a:dk2>
        <a:srgbClr val="E42535"/>
      </a:dk2>
      <a:lt2>
        <a:srgbClr val="D9D4D2"/>
      </a:lt2>
      <a:accent1>
        <a:srgbClr val="E8588F"/>
      </a:accent1>
      <a:accent2>
        <a:srgbClr val="38B5B8"/>
      </a:accent2>
      <a:accent3>
        <a:srgbClr val="F19217"/>
      </a:accent3>
      <a:accent4>
        <a:srgbClr val="694994"/>
      </a:accent4>
      <a:accent5>
        <a:srgbClr val="89BA17"/>
      </a:accent5>
      <a:accent6>
        <a:srgbClr val="F5C82F"/>
      </a:accent6>
      <a:hlink>
        <a:srgbClr val="E42535"/>
      </a:hlink>
      <a:folHlink>
        <a:srgbClr val="778792"/>
      </a:folHlink>
    </a:clrScheme>
    <a:fontScheme name="UPEC_Polices">
      <a:majorFont>
        <a:latin typeface="Lucida Sans"/>
        <a:ea typeface=""/>
        <a:cs typeface="Arial"/>
      </a:majorFont>
      <a:minorFont>
        <a:latin typeface="Lucida San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lnDef>
  </a:objectDefaults>
  <a:extraClrSchemeLst>
    <a:extraClrScheme>
      <a:clrScheme name="UPEC Canard 1">
        <a:dk1>
          <a:srgbClr val="000000"/>
        </a:dk1>
        <a:lt1>
          <a:srgbClr val="FFFFFF"/>
        </a:lt1>
        <a:dk2>
          <a:srgbClr val="E8588F"/>
        </a:dk2>
        <a:lt2>
          <a:srgbClr val="D9D4D2"/>
        </a:lt2>
        <a:accent1>
          <a:srgbClr val="009BC2"/>
        </a:accent1>
        <a:accent2>
          <a:srgbClr val="E85611"/>
        </a:accent2>
        <a:accent3>
          <a:srgbClr val="FFFFFF"/>
        </a:accent3>
        <a:accent4>
          <a:srgbClr val="000000"/>
        </a:accent4>
        <a:accent5>
          <a:srgbClr val="AACBDD"/>
        </a:accent5>
        <a:accent6>
          <a:srgbClr val="D24D0E"/>
        </a:accent6>
        <a:hlink>
          <a:srgbClr val="E42535"/>
        </a:hlink>
        <a:folHlink>
          <a:srgbClr val="69499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UPEC Brique">
  <a:themeElements>
    <a:clrScheme name="UPEC_Couleurs">
      <a:dk1>
        <a:srgbClr val="000000"/>
      </a:dk1>
      <a:lt1>
        <a:srgbClr val="FFFFFF"/>
      </a:lt1>
      <a:dk2>
        <a:srgbClr val="E42535"/>
      </a:dk2>
      <a:lt2>
        <a:srgbClr val="D9D4D2"/>
      </a:lt2>
      <a:accent1>
        <a:srgbClr val="E8588F"/>
      </a:accent1>
      <a:accent2>
        <a:srgbClr val="38B5B8"/>
      </a:accent2>
      <a:accent3>
        <a:srgbClr val="F19217"/>
      </a:accent3>
      <a:accent4>
        <a:srgbClr val="694994"/>
      </a:accent4>
      <a:accent5>
        <a:srgbClr val="89BA17"/>
      </a:accent5>
      <a:accent6>
        <a:srgbClr val="F5C82F"/>
      </a:accent6>
      <a:hlink>
        <a:srgbClr val="E42535"/>
      </a:hlink>
      <a:folHlink>
        <a:srgbClr val="778792"/>
      </a:folHlink>
    </a:clrScheme>
    <a:fontScheme name="UPEC_Polices">
      <a:majorFont>
        <a:latin typeface="Lucida Sans"/>
        <a:ea typeface=""/>
        <a:cs typeface="Arial"/>
      </a:majorFont>
      <a:minorFont>
        <a:latin typeface="Lucida San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lnDef>
  </a:objectDefaults>
  <a:extraClrSchemeLst>
    <a:extraClrScheme>
      <a:clrScheme name="UPEC Brique 1">
        <a:dk1>
          <a:srgbClr val="000000"/>
        </a:dk1>
        <a:lt1>
          <a:srgbClr val="FFFFFF"/>
        </a:lt1>
        <a:dk2>
          <a:srgbClr val="E8588F"/>
        </a:dk2>
        <a:lt2>
          <a:srgbClr val="D9D4D2"/>
        </a:lt2>
        <a:accent1>
          <a:srgbClr val="009BC2"/>
        </a:accent1>
        <a:accent2>
          <a:srgbClr val="E85611"/>
        </a:accent2>
        <a:accent3>
          <a:srgbClr val="FFFFFF"/>
        </a:accent3>
        <a:accent4>
          <a:srgbClr val="000000"/>
        </a:accent4>
        <a:accent5>
          <a:srgbClr val="AACBDD"/>
        </a:accent5>
        <a:accent6>
          <a:srgbClr val="D24D0E"/>
        </a:accent6>
        <a:hlink>
          <a:srgbClr val="E42535"/>
        </a:hlink>
        <a:folHlink>
          <a:srgbClr val="69499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UPEC Violet">
  <a:themeElements>
    <a:clrScheme name="UPEC_Couleurs">
      <a:dk1>
        <a:srgbClr val="000000"/>
      </a:dk1>
      <a:lt1>
        <a:srgbClr val="FFFFFF"/>
      </a:lt1>
      <a:dk2>
        <a:srgbClr val="E42535"/>
      </a:dk2>
      <a:lt2>
        <a:srgbClr val="D9D4D2"/>
      </a:lt2>
      <a:accent1>
        <a:srgbClr val="E8588F"/>
      </a:accent1>
      <a:accent2>
        <a:srgbClr val="38B5B8"/>
      </a:accent2>
      <a:accent3>
        <a:srgbClr val="F19217"/>
      </a:accent3>
      <a:accent4>
        <a:srgbClr val="694994"/>
      </a:accent4>
      <a:accent5>
        <a:srgbClr val="89BA17"/>
      </a:accent5>
      <a:accent6>
        <a:srgbClr val="F5C82F"/>
      </a:accent6>
      <a:hlink>
        <a:srgbClr val="E42535"/>
      </a:hlink>
      <a:folHlink>
        <a:srgbClr val="778792"/>
      </a:folHlink>
    </a:clrScheme>
    <a:fontScheme name="UPEC_Polices">
      <a:majorFont>
        <a:latin typeface="Lucida Sans"/>
        <a:ea typeface=""/>
        <a:cs typeface="Arial"/>
      </a:majorFont>
      <a:minorFont>
        <a:latin typeface="Lucida San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lnDef>
  </a:objectDefaults>
  <a:extraClrSchemeLst>
    <a:extraClrScheme>
      <a:clrScheme name="UPEC Violet 1">
        <a:dk1>
          <a:srgbClr val="000000"/>
        </a:dk1>
        <a:lt1>
          <a:srgbClr val="FFFFFF"/>
        </a:lt1>
        <a:dk2>
          <a:srgbClr val="E8588F"/>
        </a:dk2>
        <a:lt2>
          <a:srgbClr val="D9D4D2"/>
        </a:lt2>
        <a:accent1>
          <a:srgbClr val="009BC2"/>
        </a:accent1>
        <a:accent2>
          <a:srgbClr val="E85611"/>
        </a:accent2>
        <a:accent3>
          <a:srgbClr val="FFFFFF"/>
        </a:accent3>
        <a:accent4>
          <a:srgbClr val="000000"/>
        </a:accent4>
        <a:accent5>
          <a:srgbClr val="AACBDD"/>
        </a:accent5>
        <a:accent6>
          <a:srgbClr val="D24D0E"/>
        </a:accent6>
        <a:hlink>
          <a:srgbClr val="E42535"/>
        </a:hlink>
        <a:folHlink>
          <a:srgbClr val="69499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UPEC Début &amp; Fin">
  <a:themeElements>
    <a:clrScheme name="UPEC_Couleurs">
      <a:dk1>
        <a:srgbClr val="000000"/>
      </a:dk1>
      <a:lt1>
        <a:srgbClr val="FFFFFF"/>
      </a:lt1>
      <a:dk2>
        <a:srgbClr val="E42535"/>
      </a:dk2>
      <a:lt2>
        <a:srgbClr val="D9D4D2"/>
      </a:lt2>
      <a:accent1>
        <a:srgbClr val="E8588F"/>
      </a:accent1>
      <a:accent2>
        <a:srgbClr val="38B5B8"/>
      </a:accent2>
      <a:accent3>
        <a:srgbClr val="F19217"/>
      </a:accent3>
      <a:accent4>
        <a:srgbClr val="694994"/>
      </a:accent4>
      <a:accent5>
        <a:srgbClr val="89BA17"/>
      </a:accent5>
      <a:accent6>
        <a:srgbClr val="F5C82F"/>
      </a:accent6>
      <a:hlink>
        <a:srgbClr val="E42535"/>
      </a:hlink>
      <a:folHlink>
        <a:srgbClr val="778792"/>
      </a:folHlink>
    </a:clrScheme>
    <a:fontScheme name="UPEC_Polices">
      <a:majorFont>
        <a:latin typeface="Lucida Sans"/>
        <a:ea typeface=""/>
        <a:cs typeface="Arial"/>
      </a:majorFont>
      <a:minorFont>
        <a:latin typeface="Lucida San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solidFill>
            <a:schemeClr val="tx2"/>
          </a:solidFill>
          <a:prstDash val="solid"/>
          <a:round/>
          <a:headEnd type="none" w="med" len="med"/>
          <a:tailEnd type="none" w="med" len="med"/>
        </a:ln>
        <a:effectLst/>
      </a:spPr>
      <a:bodyPr vert="horz" wrap="square" lIns="36000" tIns="36000" rIns="36000" bIns="36000" numCol="1" rtlCol="0"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sz="1200" b="0" i="0" u="none" strike="noStrike" cap="none" normalizeH="0" baseline="0" dirty="0" err="1" smtClean="0">
            <a:ln>
              <a:noFill/>
            </a:ln>
            <a:solidFill>
              <a:schemeClr val="tx1"/>
            </a:solidFill>
            <a:effectLst/>
            <a:latin typeface="Lucida Sans" pitchFamily="34" charset="0"/>
            <a:cs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lnDef>
  </a:objectDefaults>
  <a:extraClrSchemeLst>
    <a:extraClrScheme>
      <a:clrScheme name="UPEC Début &amp; Fin 1">
        <a:dk1>
          <a:srgbClr val="000000"/>
        </a:dk1>
        <a:lt1>
          <a:srgbClr val="FFFFFF"/>
        </a:lt1>
        <a:dk2>
          <a:srgbClr val="E8588F"/>
        </a:dk2>
        <a:lt2>
          <a:srgbClr val="D9D4D2"/>
        </a:lt2>
        <a:accent1>
          <a:srgbClr val="009BC2"/>
        </a:accent1>
        <a:accent2>
          <a:srgbClr val="E85611"/>
        </a:accent2>
        <a:accent3>
          <a:srgbClr val="FFFFFF"/>
        </a:accent3>
        <a:accent4>
          <a:srgbClr val="000000"/>
        </a:accent4>
        <a:accent5>
          <a:srgbClr val="AACBDD"/>
        </a:accent5>
        <a:accent6>
          <a:srgbClr val="D24D0E"/>
        </a:accent6>
        <a:hlink>
          <a:srgbClr val="E42535"/>
        </a:hlink>
        <a:folHlink>
          <a:srgbClr val="69499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UPEC Canard">
  <a:themeElements>
    <a:clrScheme name="UPEC_Couleurs">
      <a:dk1>
        <a:srgbClr val="000000"/>
      </a:dk1>
      <a:lt1>
        <a:srgbClr val="FFFFFF"/>
      </a:lt1>
      <a:dk2>
        <a:srgbClr val="E42535"/>
      </a:dk2>
      <a:lt2>
        <a:srgbClr val="D9D4D2"/>
      </a:lt2>
      <a:accent1>
        <a:srgbClr val="E8588F"/>
      </a:accent1>
      <a:accent2>
        <a:srgbClr val="38B5B8"/>
      </a:accent2>
      <a:accent3>
        <a:srgbClr val="F19217"/>
      </a:accent3>
      <a:accent4>
        <a:srgbClr val="694994"/>
      </a:accent4>
      <a:accent5>
        <a:srgbClr val="89BA17"/>
      </a:accent5>
      <a:accent6>
        <a:srgbClr val="F5C82F"/>
      </a:accent6>
      <a:hlink>
        <a:srgbClr val="E42535"/>
      </a:hlink>
      <a:folHlink>
        <a:srgbClr val="778792"/>
      </a:folHlink>
    </a:clrScheme>
    <a:fontScheme name="UPEC_Polices">
      <a:majorFont>
        <a:latin typeface="Lucida Sans"/>
        <a:ea typeface=""/>
        <a:cs typeface="Arial"/>
      </a:majorFont>
      <a:minorFont>
        <a:latin typeface="Lucida San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spDef>
    <a:lnDef>
      <a:spPr bwMode="auto">
        <a:xfrm>
          <a:off x="0" y="0"/>
          <a:ext cx="1" cy="1"/>
        </a:xfrm>
        <a:custGeom>
          <a:avLst/>
          <a:gdLst/>
          <a:ahLst/>
          <a:cxnLst/>
          <a:rect l="0" t="0" r="0" b="0"/>
          <a:pathLst/>
        </a:custGeom>
        <a:solidFill>
          <a:schemeClr val="hlink"/>
        </a:solidFill>
        <a:ln w="9525" cap="flat" cmpd="sng" algn="ctr">
          <a:solidFill>
            <a:schemeClr val="hlink"/>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36000" tIns="36000" rIns="36000" bIns="3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sz="1200" b="0" i="0" u="none" strike="noStrike" cap="none" normalizeH="0" baseline="0" smtClean="0">
            <a:ln>
              <a:noFill/>
            </a:ln>
            <a:solidFill>
              <a:schemeClr val="tx1"/>
            </a:solidFill>
            <a:effectLst/>
            <a:latin typeface="Lucida Sans" pitchFamily="34" charset="0"/>
            <a:cs typeface="Arial" charset="0"/>
          </a:defRPr>
        </a:defPPr>
      </a:lstStyle>
    </a:lnDef>
  </a:objectDefaults>
  <a:extraClrSchemeLst>
    <a:extraClrScheme>
      <a:clrScheme name="UPEC Canard 1">
        <a:dk1>
          <a:srgbClr val="000000"/>
        </a:dk1>
        <a:lt1>
          <a:srgbClr val="FFFFFF"/>
        </a:lt1>
        <a:dk2>
          <a:srgbClr val="E8588F"/>
        </a:dk2>
        <a:lt2>
          <a:srgbClr val="D9D4D2"/>
        </a:lt2>
        <a:accent1>
          <a:srgbClr val="009BC2"/>
        </a:accent1>
        <a:accent2>
          <a:srgbClr val="E85611"/>
        </a:accent2>
        <a:accent3>
          <a:srgbClr val="FFFFFF"/>
        </a:accent3>
        <a:accent4>
          <a:srgbClr val="000000"/>
        </a:accent4>
        <a:accent5>
          <a:srgbClr val="AACBDD"/>
        </a:accent5>
        <a:accent6>
          <a:srgbClr val="D24D0E"/>
        </a:accent6>
        <a:hlink>
          <a:srgbClr val="E42535"/>
        </a:hlink>
        <a:folHlink>
          <a:srgbClr val="694994"/>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TaxCatchAll xmlns="be38ea47-42e1-4ab0-9126-85e257c79e3e" xsi:nil="true"/>
    <lcf76f155ced4ddcb4097134ff3c332f xmlns="47349983-5714-4770-ab17-4ebd15529204">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712E0DDFCBEFA47917F05DE4C4E5D45" ma:contentTypeVersion="21" ma:contentTypeDescription="Crée un document." ma:contentTypeScope="" ma:versionID="f0d8359919cc51c0616aaca92a28a676">
  <xsd:schema xmlns:xsd="http://www.w3.org/2001/XMLSchema" xmlns:xs="http://www.w3.org/2001/XMLSchema" xmlns:p="http://schemas.microsoft.com/office/2006/metadata/properties" xmlns:ns1="http://schemas.microsoft.com/sharepoint/v3" xmlns:ns2="be38ea47-42e1-4ab0-9126-85e257c79e3e" xmlns:ns3="47349983-5714-4770-ab17-4ebd15529204" targetNamespace="http://schemas.microsoft.com/office/2006/metadata/properties" ma:root="true" ma:fieldsID="9c7744a8b9e91406b3697a89017c3f6d" ns1:_="" ns2:_="" ns3:_="">
    <xsd:import namespace="http://schemas.microsoft.com/sharepoint/v3"/>
    <xsd:import namespace="be38ea47-42e1-4ab0-9126-85e257c79e3e"/>
    <xsd:import namespace="47349983-5714-4770-ab17-4ebd15529204"/>
    <xsd:element name="properties">
      <xsd:complexType>
        <xsd:sequence>
          <xsd:element name="documentManagement">
            <xsd:complexType>
              <xsd:all>
                <xsd:element ref="ns1:PublishingStartDate" minOccurs="0"/>
                <xsd:element ref="ns1:PublishingExpirationDate" minOccurs="0"/>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Date de début de planification" ma:description="La colonne de site Date de début de planification est créée par la fonctionnalité de publication. Elle permet de spécifier les date et heure auxquelles cette page apparaîtra la première fois aux visiteurs du site." ma:internalName="PublishingStartDate">
      <xsd:simpleType>
        <xsd:restriction base="dms:Unknown"/>
      </xsd:simpleType>
    </xsd:element>
    <xsd:element name="PublishingExpirationDate" ma:index="9" nillable="true" ma:displayName="Date de fin de planification" ma:description="La colonne de site Date de fin de planification est créée par la fonctionnalité de publication. Elle permet de spécifier les date et heure auxquelles cette page n'apparaîtra plus aux visiteurs du sit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e38ea47-42e1-4ab0-9126-85e257c79e3e" elementFormDefault="qualified">
    <xsd:import namespace="http://schemas.microsoft.com/office/2006/documentManagement/types"/>
    <xsd:import namespace="http://schemas.microsoft.com/office/infopath/2007/PartnerControls"/>
    <xsd:element name="SharedWithUsers" ma:index="10" nillable="true" ma:displayName="Partagé avec"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Partagé avec détails" ma:description="" ma:internalName="SharedWithDetails" ma:readOnly="true">
      <xsd:simpleType>
        <xsd:restriction base="dms:Note">
          <xsd:maxLength value="255"/>
        </xsd:restriction>
      </xsd:simpleType>
    </xsd:element>
    <xsd:element name="TaxCatchAll" ma:index="23" nillable="true" ma:displayName="Taxonomy Catch All Column" ma:hidden="true" ma:list="{c9504aa1-1b64-441e-900a-20fbed7bcdf0}" ma:internalName="TaxCatchAll" ma:showField="CatchAllData" ma:web="be38ea47-42e1-4ab0-9126-85e257c79e3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7349983-5714-4770-ab17-4ebd1552920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Balises d’images" ma:readOnly="false" ma:fieldId="{5cf76f15-5ced-4ddc-b409-7134ff3c332f}" ma:taxonomyMulti="true" ma:sspId="f6e384a1-1b3b-499a-8cce-98d882b1630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E45604-A46A-4C67-96B4-D3969BF354B4}">
  <ds:schemaRefs>
    <ds:schemaRef ds:uri="http://schemas.microsoft.com/sharepoint/v3/contenttype/forms"/>
  </ds:schemaRefs>
</ds:datastoreItem>
</file>

<file path=customXml/itemProps2.xml><?xml version="1.0" encoding="utf-8"?>
<ds:datastoreItem xmlns:ds="http://schemas.openxmlformats.org/officeDocument/2006/customXml" ds:itemID="{798CB851-85B2-471B-92D0-5AB3F466C997}">
  <ds:schemaRefs>
    <ds:schemaRef ds:uri="be38ea47-42e1-4ab0-9126-85e257c79e3e"/>
    <ds:schemaRef ds:uri="http://schemas.openxmlformats.org/package/2006/metadata/core-properties"/>
    <ds:schemaRef ds:uri="http://schemas.microsoft.com/office/infopath/2007/PartnerControls"/>
    <ds:schemaRef ds:uri="http://purl.org/dc/dcmitype/"/>
    <ds:schemaRef ds:uri="47349983-5714-4770-ab17-4ebd15529204"/>
    <ds:schemaRef ds:uri="http://schemas.microsoft.com/office/2006/documentManagement/types"/>
    <ds:schemaRef ds:uri="http://purl.org/dc/terms/"/>
    <ds:schemaRef ds:uri="http://schemas.microsoft.com/office/2006/metadata/properties"/>
    <ds:schemaRef ds:uri="http://schemas.microsoft.com/sharepoint/v3"/>
    <ds:schemaRef ds:uri="http://www.w3.org/XML/1998/namespace"/>
    <ds:schemaRef ds:uri="http://purl.org/dc/elements/1.1/"/>
  </ds:schemaRefs>
</ds:datastoreItem>
</file>

<file path=customXml/itemProps3.xml><?xml version="1.0" encoding="utf-8"?>
<ds:datastoreItem xmlns:ds="http://schemas.openxmlformats.org/officeDocument/2006/customXml" ds:itemID="{4AD36615-EDA6-458D-994D-84EEF0801038}"/>
</file>

<file path=docProps/app.xml><?xml version="1.0" encoding="utf-8"?>
<Properties xmlns="http://schemas.openxmlformats.org/officeDocument/2006/extended-properties" xmlns:vt="http://schemas.openxmlformats.org/officeDocument/2006/docPropsVTypes">
  <Template>Modèle PowerPoint 2007_2010-1</Template>
  <TotalTime>15916</TotalTime>
  <Words>472</Words>
  <Application>Microsoft Office PowerPoint</Application>
  <PresentationFormat>Affichage à l'écran (4:3)</PresentationFormat>
  <Paragraphs>70</Paragraphs>
  <Slides>5</Slides>
  <Notes>3</Notes>
  <HiddenSlides>0</HiddenSlides>
  <MMClips>0</MMClips>
  <ScaleCrop>false</ScaleCrop>
  <HeadingPairs>
    <vt:vector size="6" baseType="variant">
      <vt:variant>
        <vt:lpstr>Polices utilisées</vt:lpstr>
      </vt:variant>
      <vt:variant>
        <vt:i4>6</vt:i4>
      </vt:variant>
      <vt:variant>
        <vt:lpstr>Thème</vt:lpstr>
      </vt:variant>
      <vt:variant>
        <vt:i4>6</vt:i4>
      </vt:variant>
      <vt:variant>
        <vt:lpstr>Titres des diapositives</vt:lpstr>
      </vt:variant>
      <vt:variant>
        <vt:i4>5</vt:i4>
      </vt:variant>
    </vt:vector>
  </HeadingPairs>
  <TitlesOfParts>
    <vt:vector size="17" baseType="lpstr">
      <vt:lpstr>Arial</vt:lpstr>
      <vt:lpstr>Calibri</vt:lpstr>
      <vt:lpstr>Courier New</vt:lpstr>
      <vt:lpstr>Lucida Sans</vt:lpstr>
      <vt:lpstr>Wingdings</vt:lpstr>
      <vt:lpstr>Wingdings 3</vt:lpstr>
      <vt:lpstr>UPEC Rose</vt:lpstr>
      <vt:lpstr>UPEC Canard</vt:lpstr>
      <vt:lpstr>UPEC Brique</vt:lpstr>
      <vt:lpstr>UPEC Violet</vt:lpstr>
      <vt:lpstr>UPEC Début &amp; Fin</vt:lpstr>
      <vt:lpstr>1_UPEC Canard</vt:lpstr>
      <vt:lpstr>Présentation PowerPoint</vt:lpstr>
      <vt:lpstr>1- La formation à la Science Ouverte</vt:lpstr>
      <vt:lpstr>1- La formation à la Science Ouverte</vt:lpstr>
      <vt:lpstr>Actions en cours à l’UPEC : le GT de la donnée </vt:lpstr>
      <vt:lpstr>Présentation PowerPoint</vt:lpstr>
    </vt:vector>
  </TitlesOfParts>
  <Company>UPEC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HAL-UPEC outil de la valorisation de la recherche à l’université par l’accès ouvert</dc:title>
  <dc:creator>Hadrien Finez</dc:creator>
  <cp:lastModifiedBy>Berengere Faussurier</cp:lastModifiedBy>
  <cp:revision>196</cp:revision>
  <dcterms:created xsi:type="dcterms:W3CDTF">2022-01-24T11:09:46Z</dcterms:created>
  <dcterms:modified xsi:type="dcterms:W3CDTF">2024-10-29T13:42:15Z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0x010100C712E0DDFCBEFA47917F05DE4C4E5D45</vt:lpwstr>
  </property>
  <property fmtid="{D5CDD505-2E9C-101B-9397-08002B2CF9AE}" pid="3" name="MediaServiceImageTags">
    <vt:lpwstr/>
  </property>
</Properties>
</file>