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 id="2147483693" r:id="rId2"/>
  </p:sldMasterIdLst>
  <p:notesMasterIdLst>
    <p:notesMasterId r:id="rId15"/>
  </p:notesMasterIdLst>
  <p:sldIdLst>
    <p:sldId id="257" r:id="rId3"/>
    <p:sldId id="258" r:id="rId4"/>
    <p:sldId id="260" r:id="rId5"/>
    <p:sldId id="259" r:id="rId6"/>
    <p:sldId id="269" r:id="rId7"/>
    <p:sldId id="267" r:id="rId8"/>
    <p:sldId id="265" r:id="rId9"/>
    <p:sldId id="261" r:id="rId10"/>
    <p:sldId id="263" r:id="rId11"/>
    <p:sldId id="262" r:id="rId12"/>
    <p:sldId id="268" r:id="rId13"/>
    <p:sldId id="266" r:id="rId14"/>
  </p:sldIdLst>
  <p:sldSz cx="9144000" cy="5143500" type="screen16x9"/>
  <p:notesSz cx="6858000" cy="9144000"/>
  <p:defaultText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0814"/>
    <a:srgbClr val="CD042E"/>
    <a:srgbClr val="E2AD78"/>
    <a:srgbClr val="D47E8C"/>
    <a:srgbClr val="C95B6D"/>
    <a:srgbClr val="D64242"/>
    <a:srgbClr val="D13B56"/>
    <a:srgbClr val="920000"/>
    <a:srgbClr val="55983A"/>
    <a:srgbClr val="896F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405" autoAdjust="0"/>
  </p:normalViewPr>
  <p:slideViewPr>
    <p:cSldViewPr snapToGrid="0">
      <p:cViewPr varScale="1">
        <p:scale>
          <a:sx n="150" d="100"/>
          <a:sy n="150" d="100"/>
        </p:scale>
        <p:origin x="45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customXml" Target="../customXml/item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32E50C-DBD1-4A61-B40F-E0BFE4CDFA2E}" type="datetimeFigureOut">
              <a:rPr lang="fr-FR" smtClean="0"/>
              <a:t>05/11/2024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9425A6-5353-44E0-8AE8-CE386C6BAD74}" type="slidenum">
              <a:rPr lang="fr-FR" smtClean="0"/>
              <a:t>‹N°›</a:t>
            </a:fld>
            <a:endParaRPr lang="fr-FR"/>
          </a:p>
        </p:txBody>
      </p:sp>
    </p:spTree>
    <p:extLst>
      <p:ext uri="{BB962C8B-B14F-4D97-AF65-F5344CB8AC3E}">
        <p14:creationId xmlns:p14="http://schemas.microsoft.com/office/powerpoint/2010/main" val="1225626292"/>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41340"/>
            <a:ext cx="6270922" cy="1573670"/>
          </a:xfrm>
        </p:spPr>
        <p:txBody>
          <a:bodyPr anchor="b">
            <a:noAutofit/>
          </a:bodyPr>
          <a:lstStyle>
            <a:lvl1pPr algn="ctr">
              <a:defRPr sz="5400" cap="all" baseline="0">
                <a:solidFill>
                  <a:schemeClr val="tx2"/>
                </a:solidFill>
              </a:defRPr>
            </a:lvl1pPr>
          </a:lstStyle>
          <a:p>
            <a:r>
              <a:rPr lang="fr-FR" dirty="0"/>
              <a:t>Modifiez le texte du titre</a:t>
            </a:r>
            <a:endParaRPr lang="en-US" dirty="0"/>
          </a:p>
        </p:txBody>
      </p:sp>
      <p:sp>
        <p:nvSpPr>
          <p:cNvPr id="3" name="Subtitle 2"/>
          <p:cNvSpPr>
            <a:spLocks noGrp="1"/>
          </p:cNvSpPr>
          <p:nvPr>
            <p:ph type="subTitle" idx="1" hasCustomPrompt="1"/>
          </p:nvPr>
        </p:nvSpPr>
        <p:spPr>
          <a:xfrm>
            <a:off x="2009930" y="2967210"/>
            <a:ext cx="5123755" cy="814678"/>
          </a:xfrm>
          <a:prstGeom prst="rect">
            <a:avLst/>
          </a:prstGeo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dirty="0"/>
              <a:t>Modifier le texte des sous-titres</a:t>
            </a:r>
            <a:endParaRPr lang="en-US" dirty="0"/>
          </a:p>
        </p:txBody>
      </p:sp>
      <p:sp>
        <p:nvSpPr>
          <p:cNvPr id="4" name="Date Placeholder 3"/>
          <p:cNvSpPr>
            <a:spLocks noGrp="1"/>
          </p:cNvSpPr>
          <p:nvPr>
            <p:ph type="dt" sz="half" idx="10"/>
          </p:nvPr>
        </p:nvSpPr>
        <p:spPr>
          <a:xfrm>
            <a:off x="564644" y="4840039"/>
            <a:ext cx="1205958" cy="303461"/>
          </a:xfrm>
        </p:spPr>
        <p:txBody>
          <a:bodyPr/>
          <a:lstStyle>
            <a:lvl1pPr>
              <a:defRPr baseline="0">
                <a:solidFill>
                  <a:schemeClr val="tx2"/>
                </a:solidFill>
              </a:defRPr>
            </a:lvl1pPr>
          </a:lstStyle>
          <a:p>
            <a:fld id="{87DE6118-2437-4B30-8E3C-4D2BE6020583}" type="datetimeFigureOut">
              <a:rPr lang="en-US" smtClean="0"/>
              <a:pPr/>
              <a:t>11/5/2024</a:t>
            </a:fld>
            <a:endParaRPr lang="en-US" dirty="0"/>
          </a:p>
        </p:txBody>
      </p:sp>
      <p:sp>
        <p:nvSpPr>
          <p:cNvPr id="5" name="Footer Placeholder 4"/>
          <p:cNvSpPr>
            <a:spLocks noGrp="1"/>
          </p:cNvSpPr>
          <p:nvPr>
            <p:ph type="ftr" sz="quarter" idx="11"/>
          </p:nvPr>
        </p:nvSpPr>
        <p:spPr>
          <a:xfrm>
            <a:off x="1938041" y="4840039"/>
            <a:ext cx="5267533" cy="303461"/>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4840039"/>
            <a:ext cx="1197219" cy="303461"/>
          </a:xfrm>
        </p:spPr>
        <p:txBody>
          <a:bodyPr/>
          <a:lstStyle>
            <a:lvl1pPr>
              <a:defRPr baseline="0">
                <a:solidFill>
                  <a:schemeClr val="tx2"/>
                </a:solidFill>
              </a:defRPr>
            </a:lvl1pPr>
          </a:lstStyle>
          <a:p>
            <a:fld id="{69E57DC2-970A-4B3E-BB1C-7A09969E49DF}" type="slidenum">
              <a:rPr lang="en-US" smtClean="0"/>
              <a:pPr/>
              <a:t>‹N°›</a:t>
            </a:fld>
            <a:endParaRPr lang="en-US" dirty="0"/>
          </a:p>
        </p:txBody>
      </p:sp>
      <p:grpSp>
        <p:nvGrpSpPr>
          <p:cNvPr id="7" name="Group 6"/>
          <p:cNvGrpSpPr/>
          <p:nvPr/>
        </p:nvGrpSpPr>
        <p:grpSpPr>
          <a:xfrm>
            <a:off x="564644" y="558352"/>
            <a:ext cx="8005588" cy="4012253"/>
            <a:chOff x="752858" y="744469"/>
            <a:chExt cx="10674117" cy="5349671"/>
          </a:xfrm>
        </p:grpSpPr>
        <p:sp>
          <p:nvSpPr>
            <p:cNvPr id="11" name="Freeform 6"/>
            <p:cNvSpPr/>
            <p:nvPr/>
          </p:nvSpPr>
          <p:spPr bwMode="auto">
            <a:xfrm>
              <a:off x="8151962" y="2032000"/>
              <a:ext cx="3275013" cy="4062140"/>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DC0814"/>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DC0814"/>
            </a:solidFill>
            <a:ln w="0">
              <a:noFill/>
              <a:prstDash val="solid"/>
              <a:round/>
              <a:headEnd/>
              <a:tailEnd/>
            </a:ln>
          </p:spPr>
        </p:sp>
      </p:grpSp>
      <p:pic>
        <p:nvPicPr>
          <p:cNvPr id="10" name="Image 9"/>
          <p:cNvPicPr>
            <a:picLocks noChangeAspect="1"/>
          </p:cNvPicPr>
          <p:nvPr/>
        </p:nvPicPr>
        <p:blipFill>
          <a:blip r:embed="rId2"/>
          <a:srcRect/>
          <a:stretch/>
        </p:blipFill>
        <p:spPr>
          <a:xfrm>
            <a:off x="4228907" y="4071409"/>
            <a:ext cx="685800" cy="685800"/>
          </a:xfrm>
          <a:prstGeom prst="rect">
            <a:avLst/>
          </a:prstGeom>
        </p:spPr>
      </p:pic>
      <p:pic>
        <p:nvPicPr>
          <p:cNvPr id="12" name="Espace réservé du contenu 3"/>
          <p:cNvPicPr>
            <a:picLocks noChangeAspect="1"/>
          </p:cNvPicPr>
          <p:nvPr/>
        </p:nvPicPr>
        <p:blipFill>
          <a:blip r:embed="rId3">
            <a:lum bright="70000" contrast="-70000"/>
            <a:alphaModFix amt="50000"/>
            <a:extLst>
              <a:ext uri="{28A0092B-C50C-407E-A947-70E740481C1C}">
                <a14:useLocalDpi xmlns:a14="http://schemas.microsoft.com/office/drawing/2010/main" val="0"/>
              </a:ext>
            </a:extLst>
          </a:blip>
          <a:stretch>
            <a:fillRect/>
          </a:stretch>
        </p:blipFill>
        <p:spPr>
          <a:xfrm rot="810067">
            <a:off x="7727194" y="173686"/>
            <a:ext cx="1272590" cy="1273217"/>
          </a:xfrm>
          <a:prstGeom prst="rect">
            <a:avLst/>
          </a:prstGeom>
        </p:spPr>
      </p:pic>
    </p:spTree>
    <p:extLst>
      <p:ext uri="{BB962C8B-B14F-4D97-AF65-F5344CB8AC3E}">
        <p14:creationId xmlns:p14="http://schemas.microsoft.com/office/powerpoint/2010/main" val="106862962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41340"/>
            <a:ext cx="6270922" cy="1573670"/>
          </a:xfrm>
        </p:spPr>
        <p:txBody>
          <a:bodyPr anchor="b">
            <a:noAutofit/>
          </a:bodyPr>
          <a:lstStyle>
            <a:lvl1pPr algn="ctr">
              <a:defRPr sz="5400" cap="all" baseline="0">
                <a:solidFill>
                  <a:schemeClr val="tx2"/>
                </a:solidFill>
              </a:defRPr>
            </a:lvl1pPr>
          </a:lstStyle>
          <a:p>
            <a:r>
              <a:rPr lang="fr-FR" dirty="0"/>
              <a:t>Modifiez le texte du titre</a:t>
            </a:r>
            <a:endParaRPr lang="en-US" dirty="0"/>
          </a:p>
        </p:txBody>
      </p:sp>
      <p:sp>
        <p:nvSpPr>
          <p:cNvPr id="3" name="Subtitle 2"/>
          <p:cNvSpPr>
            <a:spLocks noGrp="1"/>
          </p:cNvSpPr>
          <p:nvPr>
            <p:ph type="subTitle" idx="1" hasCustomPrompt="1"/>
          </p:nvPr>
        </p:nvSpPr>
        <p:spPr>
          <a:xfrm>
            <a:off x="2009930" y="2967210"/>
            <a:ext cx="5123755" cy="814678"/>
          </a:xfrm>
          <a:prstGeom prst="rect">
            <a:avLst/>
          </a:prstGeo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dirty="0"/>
              <a:t>Modifier le texte des sous-titres</a:t>
            </a:r>
            <a:endParaRPr lang="en-US" dirty="0"/>
          </a:p>
        </p:txBody>
      </p:sp>
      <p:sp>
        <p:nvSpPr>
          <p:cNvPr id="4" name="Date Placeholder 3"/>
          <p:cNvSpPr>
            <a:spLocks noGrp="1"/>
          </p:cNvSpPr>
          <p:nvPr>
            <p:ph type="dt" sz="half" idx="10"/>
          </p:nvPr>
        </p:nvSpPr>
        <p:spPr>
          <a:xfrm>
            <a:off x="564644" y="4840039"/>
            <a:ext cx="1205958" cy="303461"/>
          </a:xfrm>
        </p:spPr>
        <p:txBody>
          <a:bodyPr/>
          <a:lstStyle>
            <a:lvl1pPr>
              <a:defRPr baseline="0">
                <a:solidFill>
                  <a:schemeClr val="tx2"/>
                </a:solidFill>
              </a:defRPr>
            </a:lvl1pPr>
          </a:lstStyle>
          <a:p>
            <a:fld id="{87DE6118-2437-4B30-8E3C-4D2BE6020583}" type="datetimeFigureOut">
              <a:rPr lang="en-US" smtClean="0"/>
              <a:pPr/>
              <a:t>11/5/2024</a:t>
            </a:fld>
            <a:endParaRPr lang="en-US" dirty="0"/>
          </a:p>
        </p:txBody>
      </p:sp>
      <p:sp>
        <p:nvSpPr>
          <p:cNvPr id="5" name="Footer Placeholder 4"/>
          <p:cNvSpPr>
            <a:spLocks noGrp="1"/>
          </p:cNvSpPr>
          <p:nvPr>
            <p:ph type="ftr" sz="quarter" idx="11"/>
          </p:nvPr>
        </p:nvSpPr>
        <p:spPr>
          <a:xfrm>
            <a:off x="1938041" y="4840039"/>
            <a:ext cx="5267533" cy="303461"/>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4840039"/>
            <a:ext cx="1197219" cy="303461"/>
          </a:xfrm>
        </p:spPr>
        <p:txBody>
          <a:bodyPr/>
          <a:lstStyle>
            <a:lvl1pPr>
              <a:defRPr baseline="0">
                <a:solidFill>
                  <a:schemeClr val="tx2"/>
                </a:solidFill>
              </a:defRPr>
            </a:lvl1pPr>
          </a:lstStyle>
          <a:p>
            <a:fld id="{69E57DC2-970A-4B3E-BB1C-7A09969E49DF}" type="slidenum">
              <a:rPr lang="en-US" smtClean="0"/>
              <a:pPr/>
              <a:t>‹N°›</a:t>
            </a:fld>
            <a:endParaRPr lang="en-US" dirty="0"/>
          </a:p>
        </p:txBody>
      </p:sp>
      <p:grpSp>
        <p:nvGrpSpPr>
          <p:cNvPr id="7" name="Group 6"/>
          <p:cNvGrpSpPr/>
          <p:nvPr/>
        </p:nvGrpSpPr>
        <p:grpSpPr>
          <a:xfrm>
            <a:off x="564644" y="558352"/>
            <a:ext cx="8005588" cy="4012253"/>
            <a:chOff x="752858" y="744469"/>
            <a:chExt cx="10674117" cy="5349671"/>
          </a:xfrm>
        </p:grpSpPr>
        <p:sp>
          <p:nvSpPr>
            <p:cNvPr id="11" name="Freeform 6"/>
            <p:cNvSpPr/>
            <p:nvPr/>
          </p:nvSpPr>
          <p:spPr bwMode="auto">
            <a:xfrm>
              <a:off x="8151962" y="2032000"/>
              <a:ext cx="3275013" cy="4062140"/>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DC0814"/>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DC0814"/>
            </a:solidFill>
            <a:ln w="0">
              <a:noFill/>
              <a:prstDash val="solid"/>
              <a:round/>
              <a:headEnd/>
              <a:tailEnd/>
            </a:ln>
          </p:spPr>
        </p:sp>
      </p:grpSp>
      <p:pic>
        <p:nvPicPr>
          <p:cNvPr id="10" name="Image 9"/>
          <p:cNvPicPr>
            <a:picLocks noChangeAspect="1"/>
          </p:cNvPicPr>
          <p:nvPr/>
        </p:nvPicPr>
        <p:blipFill>
          <a:blip r:embed="rId2"/>
          <a:srcRect/>
          <a:stretch/>
        </p:blipFill>
        <p:spPr>
          <a:xfrm>
            <a:off x="4228907" y="4071409"/>
            <a:ext cx="685800" cy="685800"/>
          </a:xfrm>
          <a:prstGeom prst="rect">
            <a:avLst/>
          </a:prstGeom>
        </p:spPr>
      </p:pic>
    </p:spTree>
    <p:extLst>
      <p:ext uri="{BB962C8B-B14F-4D97-AF65-F5344CB8AC3E}">
        <p14:creationId xmlns:p14="http://schemas.microsoft.com/office/powerpoint/2010/main" val="1013315291"/>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2_Contenu avec légende">
    <p:spTree>
      <p:nvGrpSpPr>
        <p:cNvPr id="1" name=""/>
        <p:cNvGrpSpPr/>
        <p:nvPr/>
      </p:nvGrpSpPr>
      <p:grpSpPr>
        <a:xfrm>
          <a:off x="0" y="0"/>
          <a:ext cx="0" cy="0"/>
          <a:chOff x="0" y="0"/>
          <a:chExt cx="0" cy="0"/>
        </a:xfrm>
      </p:grpSpPr>
      <p:pic>
        <p:nvPicPr>
          <p:cNvPr id="14" name="Image 13">
            <a:extLst>
              <a:ext uri="{FF2B5EF4-FFF2-40B4-BE49-F238E27FC236}">
                <a16:creationId xmlns:a16="http://schemas.microsoft.com/office/drawing/2014/main" id="{A1C4DC37-D636-FEC9-658F-B938DC6845B3}"/>
              </a:ext>
            </a:extLst>
          </p:cNvPr>
          <p:cNvPicPr>
            <a:picLocks noChangeAspect="1"/>
          </p:cNvPicPr>
          <p:nvPr userDrawn="1"/>
        </p:nvPicPr>
        <p:blipFill>
          <a:blip r:embed="rId2"/>
          <a:srcRect/>
          <a:stretch/>
        </p:blipFill>
        <p:spPr>
          <a:xfrm>
            <a:off x="10189" y="1387743"/>
            <a:ext cx="8151470" cy="3631933"/>
          </a:xfrm>
          <a:prstGeom prst="rect">
            <a:avLst/>
          </a:prstGeom>
        </p:spPr>
      </p:pic>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sp>
        <p:nvSpPr>
          <p:cNvPr id="6" name="Rectangle 5">
            <a:extLst>
              <a:ext uri="{FF2B5EF4-FFF2-40B4-BE49-F238E27FC236}">
                <a16:creationId xmlns:a16="http://schemas.microsoft.com/office/drawing/2014/main" id="{DF445DC1-8F0D-80A0-8A3F-5D5801844BB4}"/>
              </a:ext>
            </a:extLst>
          </p:cNvPr>
          <p:cNvSpPr>
            <a:spLocks noGrp="1" noChangeArrowheads="1"/>
          </p:cNvSpPr>
          <p:nvPr>
            <p:ph type="ctrTitle"/>
          </p:nvPr>
        </p:nvSpPr>
        <p:spPr>
          <a:xfrm>
            <a:off x="2343150" y="141685"/>
            <a:ext cx="5828699" cy="228719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3000"/>
            </a:lvl1pPr>
          </a:lstStyle>
          <a:p>
            <a:pPr lvl="0"/>
            <a:r>
              <a:rPr lang="fr-FR" altLang="fr-FR" noProof="0" dirty="0"/>
              <a:t>Modifiez le style du titre</a:t>
            </a:r>
          </a:p>
        </p:txBody>
      </p:sp>
      <p:sp>
        <p:nvSpPr>
          <p:cNvPr id="8" name="Rectangle 6">
            <a:extLst>
              <a:ext uri="{FF2B5EF4-FFF2-40B4-BE49-F238E27FC236}">
                <a16:creationId xmlns:a16="http://schemas.microsoft.com/office/drawing/2014/main" id="{843EF88E-8536-6792-E6CB-4BAA880957E5}"/>
              </a:ext>
            </a:extLst>
          </p:cNvPr>
          <p:cNvSpPr>
            <a:spLocks noGrp="1" noChangeArrowheads="1"/>
          </p:cNvSpPr>
          <p:nvPr>
            <p:ph type="subTitle" idx="1"/>
          </p:nvPr>
        </p:nvSpPr>
        <p:spPr>
          <a:xfrm>
            <a:off x="3217959" y="4079081"/>
            <a:ext cx="4953890" cy="781050"/>
          </a:xfrm>
          <a:prstGeom prst="rect">
            <a:avLst/>
          </a:prstGeom>
          <a:extLst>
            <a:ext uri="{91240B29-F687-4F45-9708-019B960494DF}">
              <a14:hiddenLine xmlns:a14="http://schemas.microsoft.com/office/drawing/2010/main" w="9525">
                <a:solidFill>
                  <a:schemeClr val="tx1"/>
                </a:solidFill>
                <a:miter lim="800000"/>
                <a:headEnd/>
                <a:tailEnd/>
              </a14:hiddenLine>
            </a:ext>
          </a:extLst>
        </p:spPr>
        <p:txBody>
          <a:bodyPr/>
          <a:lstStyle>
            <a:lvl1pPr marL="0" indent="0" algn="ctr">
              <a:buFont typeface="Wingdings" pitchFamily="2" charset="2"/>
              <a:buNone/>
              <a:defRPr sz="1500" b="1">
                <a:solidFill>
                  <a:srgbClr val="B2B2B2"/>
                </a:solidFill>
              </a:defRPr>
            </a:lvl1pPr>
          </a:lstStyle>
          <a:p>
            <a:pPr lvl="0"/>
            <a:r>
              <a:rPr lang="fr-FR" altLang="fr-FR" noProof="0" dirty="0"/>
              <a:t>Modifiez le style des sous-titres du masque</a:t>
            </a:r>
          </a:p>
        </p:txBody>
      </p:sp>
    </p:spTree>
    <p:extLst>
      <p:ext uri="{BB962C8B-B14F-4D97-AF65-F5344CB8AC3E}">
        <p14:creationId xmlns:p14="http://schemas.microsoft.com/office/powerpoint/2010/main" val="17598001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fr-FR" dirty="0"/>
              <a:t>Modifiez le texte du titre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11/5/2024</a:t>
            </a:fld>
            <a:endParaRPr lang="en-US" dirty="0"/>
          </a:p>
        </p:txBody>
      </p:sp>
      <p:sp>
        <p:nvSpPr>
          <p:cNvPr id="5" name="Footer Placeholder 4"/>
          <p:cNvSpPr>
            <a:spLocks noGrp="1"/>
          </p:cNvSpPr>
          <p:nvPr>
            <p:ph type="ftr" sz="quarter" idx="11"/>
          </p:nvPr>
        </p:nvSpPr>
        <p:spPr>
          <a:xfrm>
            <a:off x="2170174" y="4840039"/>
            <a:ext cx="4153625" cy="303461"/>
          </a:xfrm>
        </p:spPr>
        <p:txBody>
          <a:bodyPr/>
          <a:lstStyle/>
          <a:p>
            <a:endParaRPr lang="en-US" dirty="0"/>
          </a:p>
        </p:txBody>
      </p:sp>
      <p:sp>
        <p:nvSpPr>
          <p:cNvPr id="6" name="Slide Number Placeholder 5"/>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8" name="Image 7">
            <a:extLst>
              <a:ext uri="{FF2B5EF4-FFF2-40B4-BE49-F238E27FC236}">
                <a16:creationId xmlns:a16="http://schemas.microsoft.com/office/drawing/2014/main" id="{7792C41D-0DD3-1946-3753-0170596E3702}"/>
              </a:ext>
            </a:extLst>
          </p:cNvPr>
          <p:cNvPicPr>
            <a:picLocks noChangeAspect="1"/>
          </p:cNvPicPr>
          <p:nvPr userDrawn="1"/>
        </p:nvPicPr>
        <p:blipFill>
          <a:blip r:embed="rId2"/>
          <a:srcRect/>
          <a:stretch/>
        </p:blipFill>
        <p:spPr>
          <a:xfrm>
            <a:off x="8280133" y="4305970"/>
            <a:ext cx="685800" cy="685800"/>
          </a:xfrm>
          <a:prstGeom prst="rect">
            <a:avLst/>
          </a:prstGeom>
        </p:spPr>
      </p:pic>
      <p:sp>
        <p:nvSpPr>
          <p:cNvPr id="9" name="Content Placeholder 2">
            <a:extLst>
              <a:ext uri="{FF2B5EF4-FFF2-40B4-BE49-F238E27FC236}">
                <a16:creationId xmlns:a16="http://schemas.microsoft.com/office/drawing/2014/main" id="{BC58FF9A-BC0D-3C90-221F-EB920A127A1A}"/>
              </a:ext>
            </a:extLst>
          </p:cNvPr>
          <p:cNvSpPr>
            <a:spLocks noGrp="1"/>
          </p:cNvSpPr>
          <p:nvPr>
            <p:ph idx="1" hasCustomPrompt="1"/>
          </p:nvPr>
        </p:nvSpPr>
        <p:spPr>
          <a:xfrm>
            <a:off x="1028700" y="1728259"/>
            <a:ext cx="7200900" cy="268605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701545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514350"/>
            <a:ext cx="7200900" cy="1114425"/>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028700" y="1744873"/>
            <a:ext cx="3332988" cy="617934"/>
          </a:xfrm>
          <a:prstGeom prst="rect">
            <a:avLst/>
          </a:prstGeo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dirty="0"/>
              <a:t>Cliquez pour modifier les styles du texte du masque</a:t>
            </a:r>
          </a:p>
        </p:txBody>
      </p:sp>
      <p:sp>
        <p:nvSpPr>
          <p:cNvPr id="5" name="Text Placeholder 4"/>
          <p:cNvSpPr>
            <a:spLocks noGrp="1"/>
          </p:cNvSpPr>
          <p:nvPr>
            <p:ph type="body" sz="quarter" idx="3"/>
          </p:nvPr>
        </p:nvSpPr>
        <p:spPr>
          <a:xfrm>
            <a:off x="4893761" y="1755648"/>
            <a:ext cx="3332988" cy="617934"/>
          </a:xfrm>
          <a:prstGeom prst="rect">
            <a:avLst/>
          </a:prstGeo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12" name="Content Placeholder 2">
            <a:extLst>
              <a:ext uri="{FF2B5EF4-FFF2-40B4-BE49-F238E27FC236}">
                <a16:creationId xmlns:a16="http://schemas.microsoft.com/office/drawing/2014/main" id="{656AEBCB-9565-95CB-46FE-F050511483EC}"/>
              </a:ext>
            </a:extLst>
          </p:cNvPr>
          <p:cNvSpPr>
            <a:spLocks noGrp="1"/>
          </p:cNvSpPr>
          <p:nvPr>
            <p:ph idx="13" hasCustomPrompt="1"/>
          </p:nvPr>
        </p:nvSpPr>
        <p:spPr>
          <a:xfrm>
            <a:off x="1028700" y="2478904"/>
            <a:ext cx="3332988" cy="1921646"/>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13" name="Content Placeholder 2">
            <a:extLst>
              <a:ext uri="{FF2B5EF4-FFF2-40B4-BE49-F238E27FC236}">
                <a16:creationId xmlns:a16="http://schemas.microsoft.com/office/drawing/2014/main" id="{179CF9ED-219F-F280-00FC-C440FCA86BCD}"/>
              </a:ext>
            </a:extLst>
          </p:cNvPr>
          <p:cNvSpPr>
            <a:spLocks noGrp="1"/>
          </p:cNvSpPr>
          <p:nvPr>
            <p:ph idx="14" hasCustomPrompt="1"/>
          </p:nvPr>
        </p:nvSpPr>
        <p:spPr>
          <a:xfrm>
            <a:off x="4893761" y="2478904"/>
            <a:ext cx="3332988" cy="1921646"/>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a:extLst>
              <a:ext uri="{FF2B5EF4-FFF2-40B4-BE49-F238E27FC236}">
                <a16:creationId xmlns:a16="http://schemas.microsoft.com/office/drawing/2014/main" id="{BBF3BF43-5001-A22F-64A7-1A47BCA75CEE}"/>
              </a:ext>
            </a:extLst>
          </p:cNvPr>
          <p:cNvSpPr>
            <a:spLocks noGrp="1"/>
          </p:cNvSpPr>
          <p:nvPr>
            <p:ph type="dt" sz="half" idx="10"/>
          </p:nvPr>
        </p:nvSpPr>
        <p:spPr>
          <a:xfrm>
            <a:off x="1042987" y="4840039"/>
            <a:ext cx="903429" cy="303461"/>
          </a:xfrm>
        </p:spPr>
        <p:txBody>
          <a:bodyPr/>
          <a:lstStyle/>
          <a:p>
            <a:fld id="{87DE6118-2437-4B30-8E3C-4D2BE6020583}" type="datetimeFigureOut">
              <a:rPr lang="en-US" smtClean="0"/>
              <a:t>11/5/2024</a:t>
            </a:fld>
            <a:endParaRPr lang="en-US" dirty="0"/>
          </a:p>
        </p:txBody>
      </p:sp>
      <p:sp>
        <p:nvSpPr>
          <p:cNvPr id="6" name="Footer Placeholder 4">
            <a:extLst>
              <a:ext uri="{FF2B5EF4-FFF2-40B4-BE49-F238E27FC236}">
                <a16:creationId xmlns:a16="http://schemas.microsoft.com/office/drawing/2014/main" id="{8EAB663F-075E-480A-6974-849558500F0B}"/>
              </a:ext>
            </a:extLst>
          </p:cNvPr>
          <p:cNvSpPr>
            <a:spLocks noGrp="1"/>
          </p:cNvSpPr>
          <p:nvPr>
            <p:ph type="ftr" sz="quarter" idx="11"/>
          </p:nvPr>
        </p:nvSpPr>
        <p:spPr>
          <a:xfrm>
            <a:off x="2170174" y="4840039"/>
            <a:ext cx="4153625" cy="303461"/>
          </a:xfrm>
        </p:spPr>
        <p:txBody>
          <a:bodyPr/>
          <a:lstStyle/>
          <a:p>
            <a:endParaRPr lang="en-US" dirty="0"/>
          </a:p>
        </p:txBody>
      </p:sp>
      <p:sp>
        <p:nvSpPr>
          <p:cNvPr id="14" name="Slide Number Placeholder 5">
            <a:extLst>
              <a:ext uri="{FF2B5EF4-FFF2-40B4-BE49-F238E27FC236}">
                <a16:creationId xmlns:a16="http://schemas.microsoft.com/office/drawing/2014/main" id="{62448889-66EB-AF5F-3797-1AAC6873CD4F}"/>
              </a:ext>
            </a:extLst>
          </p:cNvPr>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15" name="Image 14">
            <a:extLst>
              <a:ext uri="{FF2B5EF4-FFF2-40B4-BE49-F238E27FC236}">
                <a16:creationId xmlns:a16="http://schemas.microsoft.com/office/drawing/2014/main" id="{F944EDB3-BBCA-3A52-A725-18C4FD8C9893}"/>
              </a:ext>
            </a:extLst>
          </p:cNvPr>
          <p:cNvPicPr>
            <a:picLocks noChangeAspect="1"/>
          </p:cNvPicPr>
          <p:nvPr userDrawn="1"/>
        </p:nvPicPr>
        <p:blipFill>
          <a:blip r:embed="rId2"/>
          <a:srcRect/>
          <a:stretch/>
        </p:blipFill>
        <p:spPr>
          <a:xfrm>
            <a:off x="8280133" y="4305970"/>
            <a:ext cx="685800" cy="685800"/>
          </a:xfrm>
          <a:prstGeom prst="rect">
            <a:avLst/>
          </a:prstGeom>
        </p:spPr>
      </p:pic>
    </p:spTree>
    <p:extLst>
      <p:ext uri="{BB962C8B-B14F-4D97-AF65-F5344CB8AC3E}">
        <p14:creationId xmlns:p14="http://schemas.microsoft.com/office/powerpoint/2010/main" val="3163808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11/5/2024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‹N°›</a:t>
            </a:fld>
            <a:endParaRPr lang="en-US" dirty="0"/>
          </a:p>
        </p:txBody>
      </p:sp>
      <p:sp>
        <p:nvSpPr>
          <p:cNvPr id="5" name="Titre 1">
            <a:extLst>
              <a:ext uri="{FF2B5EF4-FFF2-40B4-BE49-F238E27FC236}">
                <a16:creationId xmlns:a16="http://schemas.microsoft.com/office/drawing/2014/main" id="{16066DC0-F1DF-8289-B94E-B31C8063966B}"/>
              </a:ext>
            </a:extLst>
          </p:cNvPr>
          <p:cNvSpPr>
            <a:spLocks noGrp="1"/>
          </p:cNvSpPr>
          <p:nvPr>
            <p:ph type="title" hasCustomPrompt="1"/>
          </p:nvPr>
        </p:nvSpPr>
        <p:spPr>
          <a:xfrm>
            <a:off x="1042988" y="925436"/>
            <a:ext cx="2949178" cy="802481"/>
          </a:xfrm>
        </p:spPr>
        <p:txBody>
          <a:bodyPr anchor="b"/>
          <a:lstStyle>
            <a:lvl1pPr>
              <a:defRPr sz="2400"/>
            </a:lvl1pPr>
          </a:lstStyle>
          <a:p>
            <a:r>
              <a:rPr lang="fr-FR" dirty="0"/>
              <a:t>Modifiez le texte </a:t>
            </a:r>
            <a:br>
              <a:rPr lang="fr-FR" dirty="0"/>
            </a:br>
            <a:r>
              <a:rPr lang="fr-FR" dirty="0"/>
              <a:t>du titre</a:t>
            </a:r>
          </a:p>
        </p:txBody>
      </p:sp>
      <p:sp>
        <p:nvSpPr>
          <p:cNvPr id="6" name="Espace réservé pour une image  2">
            <a:extLst>
              <a:ext uri="{FF2B5EF4-FFF2-40B4-BE49-F238E27FC236}">
                <a16:creationId xmlns:a16="http://schemas.microsoft.com/office/drawing/2014/main" id="{70D24D67-1935-BE34-0E40-7E07CE5D7002}"/>
              </a:ext>
            </a:extLst>
          </p:cNvPr>
          <p:cNvSpPr>
            <a:spLocks noGrp="1"/>
          </p:cNvSpPr>
          <p:nvPr>
            <p:ph type="pic" idx="1"/>
          </p:nvPr>
        </p:nvSpPr>
        <p:spPr>
          <a:xfrm>
            <a:off x="4300537" y="925437"/>
            <a:ext cx="4001234"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dirty="0"/>
          </a:p>
        </p:txBody>
      </p:sp>
      <p:sp>
        <p:nvSpPr>
          <p:cNvPr id="7" name="Espace réservé du texte 3">
            <a:extLst>
              <a:ext uri="{FF2B5EF4-FFF2-40B4-BE49-F238E27FC236}">
                <a16:creationId xmlns:a16="http://schemas.microsoft.com/office/drawing/2014/main" id="{F72F1419-14CA-F824-8A6A-3D2170D4F880}"/>
              </a:ext>
            </a:extLst>
          </p:cNvPr>
          <p:cNvSpPr>
            <a:spLocks noGrp="1"/>
          </p:cNvSpPr>
          <p:nvPr>
            <p:ph type="body" sz="half" idx="2" hasCustomPrompt="1"/>
          </p:nvPr>
        </p:nvSpPr>
        <p:spPr>
          <a:xfrm>
            <a:off x="1042988" y="1860605"/>
            <a:ext cx="2949178" cy="2726003"/>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dirty="0"/>
              <a:t>Cliquez pour modifier texte du masque</a:t>
            </a:r>
          </a:p>
        </p:txBody>
      </p:sp>
    </p:spTree>
    <p:extLst>
      <p:ext uri="{BB962C8B-B14F-4D97-AF65-F5344CB8AC3E}">
        <p14:creationId xmlns:p14="http://schemas.microsoft.com/office/powerpoint/2010/main" val="31888645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282"/>
            <a:ext cx="3977640" cy="5143218"/>
          </a:xfrm>
          <a:prstGeom prst="rect">
            <a:avLst/>
          </a:prstGeom>
          <a:solidFill>
            <a:srgbClr val="DC081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42925" y="514350"/>
            <a:ext cx="2891790" cy="1618413"/>
          </a:xfrm>
        </p:spPr>
        <p:txBody>
          <a:bodyPr anchor="t">
            <a:noAutofit/>
          </a:bodyPr>
          <a:lstStyle>
            <a:lvl1pPr>
              <a:lnSpc>
                <a:spcPct val="84000"/>
              </a:lnSpc>
              <a:defRPr sz="3600" baseline="0">
                <a:solidFill>
                  <a:schemeClr val="bg1"/>
                </a:solidFill>
              </a:defRPr>
            </a:lvl1pPr>
          </a:lstStyle>
          <a:p>
            <a:r>
              <a:rPr lang="fr-FR" dirty="0"/>
              <a:t>Modifiez le texte du titre</a:t>
            </a:r>
            <a:endParaRPr lang="en-US" dirty="0"/>
          </a:p>
        </p:txBody>
      </p:sp>
      <p:sp>
        <p:nvSpPr>
          <p:cNvPr id="4" name="Text Placeholder 3"/>
          <p:cNvSpPr>
            <a:spLocks noGrp="1"/>
          </p:cNvSpPr>
          <p:nvPr>
            <p:ph type="body" sz="half" idx="2" hasCustomPrompt="1"/>
          </p:nvPr>
        </p:nvSpPr>
        <p:spPr>
          <a:xfrm>
            <a:off x="542925" y="2142258"/>
            <a:ext cx="2891790" cy="2258292"/>
          </a:xfrm>
          <a:prstGeom prst="rect">
            <a:avLst/>
          </a:prstGeom>
        </p:spPr>
        <p:txBody>
          <a:bodyPr/>
          <a:lstStyle>
            <a:lvl1pPr marL="0" indent="0">
              <a:lnSpc>
                <a:spcPct val="113000"/>
              </a:lnSpc>
              <a:spcBef>
                <a:spcPts val="0"/>
              </a:spcBef>
              <a:spcAft>
                <a:spcPts val="1125"/>
              </a:spcAft>
              <a:buNone/>
              <a:defRPr sz="12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dirty="0"/>
              <a:t>Cliquez pour modifier le texte du masque</a:t>
            </a:r>
          </a:p>
        </p:txBody>
      </p:sp>
      <p:sp>
        <p:nvSpPr>
          <p:cNvPr id="5" name="Date Placeholder 4"/>
          <p:cNvSpPr>
            <a:spLocks noGrp="1"/>
          </p:cNvSpPr>
          <p:nvPr>
            <p:ph type="dt" sz="half" idx="10"/>
          </p:nvPr>
        </p:nvSpPr>
        <p:spPr>
          <a:xfrm>
            <a:off x="542925" y="4840039"/>
            <a:ext cx="903429" cy="303461"/>
          </a:xfrm>
        </p:spPr>
        <p:txBody>
          <a:bodyPr/>
          <a:lstStyle>
            <a:lvl1pPr>
              <a:defRPr>
                <a:solidFill>
                  <a:schemeClr val="tx2"/>
                </a:solidFill>
              </a:defRPr>
            </a:lvl1pPr>
          </a:lstStyle>
          <a:p>
            <a:fld id="{87DE6118-2437-4B30-8E3C-4D2BE6020583}" type="datetimeFigureOut">
              <a:rPr lang="en-US" smtClean="0"/>
              <a:pPr/>
              <a:t>11/5/2024</a:t>
            </a:fld>
            <a:endParaRPr lang="en-US" dirty="0"/>
          </a:p>
        </p:txBody>
      </p:sp>
      <p:sp>
        <p:nvSpPr>
          <p:cNvPr id="6" name="Footer Placeholder 5"/>
          <p:cNvSpPr>
            <a:spLocks noGrp="1"/>
          </p:cNvSpPr>
          <p:nvPr>
            <p:ph type="ftr" sz="quarter" idx="11"/>
          </p:nvPr>
        </p:nvSpPr>
        <p:spPr>
          <a:xfrm>
            <a:off x="1654459" y="4840039"/>
            <a:ext cx="1780256" cy="303461"/>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pic>
        <p:nvPicPr>
          <p:cNvPr id="10" name="Espace réservé du contenu 3"/>
          <p:cNvPicPr>
            <a:picLocks noChangeAspect="1"/>
          </p:cNvPicPr>
          <p:nvPr/>
        </p:nvPicPr>
        <p:blipFill>
          <a:blip r:embed="rId2">
            <a:lum bright="70000" contrast="-70000"/>
            <a:alphaModFix amt="40000"/>
            <a:extLst>
              <a:ext uri="{28A0092B-C50C-407E-A947-70E740481C1C}">
                <a14:useLocalDpi xmlns:a14="http://schemas.microsoft.com/office/drawing/2010/main" val="0"/>
              </a:ext>
            </a:extLst>
          </a:blip>
          <a:stretch>
            <a:fillRect/>
          </a:stretch>
        </p:blipFill>
        <p:spPr>
          <a:xfrm rot="810067">
            <a:off x="7240889" y="91174"/>
            <a:ext cx="1771683" cy="1772556"/>
          </a:xfrm>
          <a:prstGeom prst="rect">
            <a:avLst/>
          </a:prstGeom>
        </p:spPr>
      </p:pic>
      <p:sp>
        <p:nvSpPr>
          <p:cNvPr id="9" name="Content Placeholder 2">
            <a:extLst>
              <a:ext uri="{FF2B5EF4-FFF2-40B4-BE49-F238E27FC236}">
                <a16:creationId xmlns:a16="http://schemas.microsoft.com/office/drawing/2014/main" id="{E14A7E6D-ACE3-0797-0442-4475AA562B4C}"/>
              </a:ext>
            </a:extLst>
          </p:cNvPr>
          <p:cNvSpPr>
            <a:spLocks noGrp="1"/>
          </p:cNvSpPr>
          <p:nvPr>
            <p:ph idx="13" hasCustomPrompt="1"/>
          </p:nvPr>
        </p:nvSpPr>
        <p:spPr>
          <a:xfrm>
            <a:off x="4677586" y="514350"/>
            <a:ext cx="3931988" cy="388620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6523832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ontenu avec légend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pic>
        <p:nvPicPr>
          <p:cNvPr id="10" name="Espace réservé du contenu 3"/>
          <p:cNvPicPr>
            <a:picLocks noChangeAspect="1"/>
          </p:cNvPicPr>
          <p:nvPr/>
        </p:nvPicPr>
        <p:blipFill>
          <a:blip r:embed="rId2">
            <a:lum bright="70000" contrast="-70000"/>
            <a:alphaModFix amt="40000"/>
            <a:extLst>
              <a:ext uri="{28A0092B-C50C-407E-A947-70E740481C1C}">
                <a14:useLocalDpi xmlns:a14="http://schemas.microsoft.com/office/drawing/2010/main" val="0"/>
              </a:ext>
            </a:extLst>
          </a:blip>
          <a:stretch>
            <a:fillRect/>
          </a:stretch>
        </p:blipFill>
        <p:spPr>
          <a:xfrm rot="810067">
            <a:off x="7240889" y="91174"/>
            <a:ext cx="1771683" cy="1772556"/>
          </a:xfrm>
          <a:prstGeom prst="rect">
            <a:avLst/>
          </a:prstGeom>
        </p:spPr>
      </p:pic>
      <p:sp>
        <p:nvSpPr>
          <p:cNvPr id="2" name="Content Placeholder 2">
            <a:extLst>
              <a:ext uri="{FF2B5EF4-FFF2-40B4-BE49-F238E27FC236}">
                <a16:creationId xmlns:a16="http://schemas.microsoft.com/office/drawing/2014/main" id="{42B5618F-F2E2-B3EF-F2B3-9BECBD2D0FA8}"/>
              </a:ext>
            </a:extLst>
          </p:cNvPr>
          <p:cNvSpPr>
            <a:spLocks noGrp="1"/>
          </p:cNvSpPr>
          <p:nvPr>
            <p:ph idx="13" hasCustomPrompt="1"/>
          </p:nvPr>
        </p:nvSpPr>
        <p:spPr>
          <a:xfrm>
            <a:off x="4677586" y="514350"/>
            <a:ext cx="3931988" cy="388620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Espace réservé pour une image  2">
            <a:extLst>
              <a:ext uri="{FF2B5EF4-FFF2-40B4-BE49-F238E27FC236}">
                <a16:creationId xmlns:a16="http://schemas.microsoft.com/office/drawing/2014/main" id="{D9D6E82B-6DBA-416A-49B3-0251499BB5F0}"/>
              </a:ext>
            </a:extLst>
          </p:cNvPr>
          <p:cNvSpPr>
            <a:spLocks noGrp="1"/>
          </p:cNvSpPr>
          <p:nvPr>
            <p:ph type="pic" idx="1"/>
          </p:nvPr>
        </p:nvSpPr>
        <p:spPr>
          <a:xfrm>
            <a:off x="0" y="0"/>
            <a:ext cx="4287741" cy="5143500"/>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dirty="0"/>
          </a:p>
        </p:txBody>
      </p:sp>
    </p:spTree>
    <p:extLst>
      <p:ext uri="{BB962C8B-B14F-4D97-AF65-F5344CB8AC3E}">
        <p14:creationId xmlns:p14="http://schemas.microsoft.com/office/powerpoint/2010/main" val="23187241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1_Vide">
    <p:spTree>
      <p:nvGrpSpPr>
        <p:cNvPr id="1" name=""/>
        <p:cNvGrpSpPr/>
        <p:nvPr/>
      </p:nvGrpSpPr>
      <p:grpSpPr>
        <a:xfrm>
          <a:off x="0" y="0"/>
          <a:ext cx="0" cy="0"/>
          <a:chOff x="0" y="0"/>
          <a:chExt cx="0" cy="0"/>
        </a:xfrm>
      </p:grpSpPr>
      <p:sp>
        <p:nvSpPr>
          <p:cNvPr id="7" name="Date Placeholder 3">
            <a:extLst>
              <a:ext uri="{FF2B5EF4-FFF2-40B4-BE49-F238E27FC236}">
                <a16:creationId xmlns:a16="http://schemas.microsoft.com/office/drawing/2014/main" id="{9E9DB50D-1898-841B-4B82-62CE771DD41E}"/>
              </a:ext>
            </a:extLst>
          </p:cNvPr>
          <p:cNvSpPr>
            <a:spLocks noGrp="1"/>
          </p:cNvSpPr>
          <p:nvPr>
            <p:ph type="dt" sz="half" idx="10"/>
          </p:nvPr>
        </p:nvSpPr>
        <p:spPr>
          <a:xfrm>
            <a:off x="1042987" y="4840039"/>
            <a:ext cx="903429" cy="303461"/>
          </a:xfrm>
        </p:spPr>
        <p:txBody>
          <a:bodyPr/>
          <a:lstStyle/>
          <a:p>
            <a:fld id="{87DE6118-2437-4B30-8E3C-4D2BE6020583}" type="datetimeFigureOut">
              <a:rPr lang="en-US" smtClean="0"/>
              <a:t>11/5/2024</a:t>
            </a:fld>
            <a:endParaRPr lang="en-US" dirty="0"/>
          </a:p>
        </p:txBody>
      </p:sp>
      <p:sp>
        <p:nvSpPr>
          <p:cNvPr id="8" name="Footer Placeholder 4">
            <a:extLst>
              <a:ext uri="{FF2B5EF4-FFF2-40B4-BE49-F238E27FC236}">
                <a16:creationId xmlns:a16="http://schemas.microsoft.com/office/drawing/2014/main" id="{31713492-8589-2E2A-528E-F2A6DD2084E3}"/>
              </a:ext>
            </a:extLst>
          </p:cNvPr>
          <p:cNvSpPr>
            <a:spLocks noGrp="1"/>
          </p:cNvSpPr>
          <p:nvPr>
            <p:ph type="ftr" sz="quarter" idx="11"/>
          </p:nvPr>
        </p:nvSpPr>
        <p:spPr>
          <a:xfrm>
            <a:off x="2170174" y="4840039"/>
            <a:ext cx="4153625" cy="303461"/>
          </a:xfrm>
        </p:spPr>
        <p:txBody>
          <a:bodyPr/>
          <a:lstStyle/>
          <a:p>
            <a:endParaRPr lang="en-US" dirty="0"/>
          </a:p>
        </p:txBody>
      </p:sp>
      <p:sp>
        <p:nvSpPr>
          <p:cNvPr id="9" name="Slide Number Placeholder 5">
            <a:extLst>
              <a:ext uri="{FF2B5EF4-FFF2-40B4-BE49-F238E27FC236}">
                <a16:creationId xmlns:a16="http://schemas.microsoft.com/office/drawing/2014/main" id="{0233401C-9A32-4960-ED21-9B9B6D23B2A8}"/>
              </a:ext>
            </a:extLst>
          </p:cNvPr>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10" name="Image 9">
            <a:extLst>
              <a:ext uri="{FF2B5EF4-FFF2-40B4-BE49-F238E27FC236}">
                <a16:creationId xmlns:a16="http://schemas.microsoft.com/office/drawing/2014/main" id="{357BB025-E303-4F98-669A-60DE8E826FBA}"/>
              </a:ext>
            </a:extLst>
          </p:cNvPr>
          <p:cNvPicPr>
            <a:picLocks noChangeAspect="1"/>
          </p:cNvPicPr>
          <p:nvPr userDrawn="1"/>
        </p:nvPicPr>
        <p:blipFill>
          <a:blip r:embed="rId2"/>
          <a:srcRect/>
          <a:stretch/>
        </p:blipFill>
        <p:spPr>
          <a:xfrm>
            <a:off x="8280133" y="4305970"/>
            <a:ext cx="685800" cy="685800"/>
          </a:xfrm>
          <a:prstGeom prst="rect">
            <a:avLst/>
          </a:prstGeom>
        </p:spPr>
      </p:pic>
    </p:spTree>
    <p:extLst>
      <p:ext uri="{BB962C8B-B14F-4D97-AF65-F5344CB8AC3E}">
        <p14:creationId xmlns:p14="http://schemas.microsoft.com/office/powerpoint/2010/main" val="13546712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11/5/2024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374950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Contenu avec légende">
    <p:spTree>
      <p:nvGrpSpPr>
        <p:cNvPr id="1" name=""/>
        <p:cNvGrpSpPr/>
        <p:nvPr/>
      </p:nvGrpSpPr>
      <p:grpSpPr>
        <a:xfrm>
          <a:off x="0" y="0"/>
          <a:ext cx="0" cy="0"/>
          <a:chOff x="0" y="0"/>
          <a:chExt cx="0" cy="0"/>
        </a:xfrm>
      </p:grpSpPr>
      <p:pic>
        <p:nvPicPr>
          <p:cNvPr id="14" name="Image 13">
            <a:extLst>
              <a:ext uri="{FF2B5EF4-FFF2-40B4-BE49-F238E27FC236}">
                <a16:creationId xmlns:a16="http://schemas.microsoft.com/office/drawing/2014/main" id="{A1C4DC37-D636-FEC9-658F-B938DC6845B3}"/>
              </a:ext>
            </a:extLst>
          </p:cNvPr>
          <p:cNvPicPr>
            <a:picLocks noChangeAspect="1"/>
          </p:cNvPicPr>
          <p:nvPr userDrawn="1"/>
        </p:nvPicPr>
        <p:blipFill>
          <a:blip r:embed="rId2"/>
          <a:srcRect/>
          <a:stretch/>
        </p:blipFill>
        <p:spPr>
          <a:xfrm>
            <a:off x="10189" y="1387743"/>
            <a:ext cx="8151470" cy="3631933"/>
          </a:xfrm>
          <a:prstGeom prst="rect">
            <a:avLst/>
          </a:prstGeom>
        </p:spPr>
      </p:pic>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sp>
        <p:nvSpPr>
          <p:cNvPr id="6" name="Rectangle 5">
            <a:extLst>
              <a:ext uri="{FF2B5EF4-FFF2-40B4-BE49-F238E27FC236}">
                <a16:creationId xmlns:a16="http://schemas.microsoft.com/office/drawing/2014/main" id="{DF445DC1-8F0D-80A0-8A3F-5D5801844BB4}"/>
              </a:ext>
            </a:extLst>
          </p:cNvPr>
          <p:cNvSpPr>
            <a:spLocks noGrp="1" noChangeArrowheads="1"/>
          </p:cNvSpPr>
          <p:nvPr>
            <p:ph type="ctrTitle"/>
          </p:nvPr>
        </p:nvSpPr>
        <p:spPr>
          <a:xfrm>
            <a:off x="2343150" y="141685"/>
            <a:ext cx="5828699" cy="228719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3000"/>
            </a:lvl1pPr>
          </a:lstStyle>
          <a:p>
            <a:pPr lvl="0"/>
            <a:r>
              <a:rPr lang="en-US" altLang="fr-FR" noProof="0"/>
              <a:t>Click to edit Master title style</a:t>
            </a:r>
            <a:endParaRPr lang="fr-FR" altLang="fr-FR" noProof="0" dirty="0"/>
          </a:p>
        </p:txBody>
      </p:sp>
      <p:sp>
        <p:nvSpPr>
          <p:cNvPr id="8" name="Rectangle 6">
            <a:extLst>
              <a:ext uri="{FF2B5EF4-FFF2-40B4-BE49-F238E27FC236}">
                <a16:creationId xmlns:a16="http://schemas.microsoft.com/office/drawing/2014/main" id="{843EF88E-8536-6792-E6CB-4BAA880957E5}"/>
              </a:ext>
            </a:extLst>
          </p:cNvPr>
          <p:cNvSpPr>
            <a:spLocks noGrp="1" noChangeArrowheads="1"/>
          </p:cNvSpPr>
          <p:nvPr>
            <p:ph type="subTitle" idx="1"/>
          </p:nvPr>
        </p:nvSpPr>
        <p:spPr>
          <a:xfrm>
            <a:off x="3217959" y="4079081"/>
            <a:ext cx="4953890" cy="781050"/>
          </a:xfrm>
          <a:prstGeom prst="rect">
            <a:avLst/>
          </a:prstGeom>
          <a:extLst>
            <a:ext uri="{91240B29-F687-4F45-9708-019B960494DF}">
              <a14:hiddenLine xmlns:a14="http://schemas.microsoft.com/office/drawing/2010/main" w="9525">
                <a:solidFill>
                  <a:schemeClr val="tx1"/>
                </a:solidFill>
                <a:miter lim="800000"/>
                <a:headEnd/>
                <a:tailEnd/>
              </a14:hiddenLine>
            </a:ext>
          </a:extLst>
        </p:spPr>
        <p:txBody>
          <a:bodyPr/>
          <a:lstStyle>
            <a:lvl1pPr marL="0" indent="0" algn="ctr">
              <a:buFont typeface="Wingdings" pitchFamily="2" charset="2"/>
              <a:buNone/>
              <a:defRPr sz="1500" b="1">
                <a:solidFill>
                  <a:srgbClr val="B2B2B2"/>
                </a:solidFill>
              </a:defRPr>
            </a:lvl1pPr>
          </a:lstStyle>
          <a:p>
            <a:pPr lvl="0"/>
            <a:r>
              <a:rPr lang="en-US" altLang="fr-FR" noProof="0"/>
              <a:t>Click to edit Master subtitle style</a:t>
            </a:r>
            <a:endParaRPr lang="fr-FR" altLang="fr-FR" noProof="0" dirty="0"/>
          </a:p>
        </p:txBody>
      </p:sp>
    </p:spTree>
    <p:extLst>
      <p:ext uri="{BB962C8B-B14F-4D97-AF65-F5344CB8AC3E}">
        <p14:creationId xmlns:p14="http://schemas.microsoft.com/office/powerpoint/2010/main" val="3426372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fr-FR" dirty="0"/>
              <a:t>Modifiez le texte du titre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11/5/2024</a:t>
            </a:fld>
            <a:endParaRPr lang="en-US" dirty="0"/>
          </a:p>
        </p:txBody>
      </p:sp>
      <p:sp>
        <p:nvSpPr>
          <p:cNvPr id="5" name="Footer Placeholder 4"/>
          <p:cNvSpPr>
            <a:spLocks noGrp="1"/>
          </p:cNvSpPr>
          <p:nvPr>
            <p:ph type="ftr" sz="quarter" idx="11"/>
          </p:nvPr>
        </p:nvSpPr>
        <p:spPr>
          <a:xfrm>
            <a:off x="2170174" y="4840039"/>
            <a:ext cx="4153625" cy="303461"/>
          </a:xfrm>
        </p:spPr>
        <p:txBody>
          <a:bodyPr/>
          <a:lstStyle/>
          <a:p>
            <a:endParaRPr lang="en-US" dirty="0"/>
          </a:p>
        </p:txBody>
      </p:sp>
      <p:sp>
        <p:nvSpPr>
          <p:cNvPr id="6" name="Slide Number Placeholder 5"/>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8" name="Image 7">
            <a:extLst>
              <a:ext uri="{FF2B5EF4-FFF2-40B4-BE49-F238E27FC236}">
                <a16:creationId xmlns:a16="http://schemas.microsoft.com/office/drawing/2014/main" id="{7792C41D-0DD3-1946-3753-0170596E3702}"/>
              </a:ext>
            </a:extLst>
          </p:cNvPr>
          <p:cNvPicPr>
            <a:picLocks noChangeAspect="1"/>
          </p:cNvPicPr>
          <p:nvPr userDrawn="1"/>
        </p:nvPicPr>
        <p:blipFill>
          <a:blip r:embed="rId2"/>
          <a:srcRect/>
          <a:stretch/>
        </p:blipFill>
        <p:spPr>
          <a:xfrm>
            <a:off x="8280133" y="4305970"/>
            <a:ext cx="685800" cy="685800"/>
          </a:xfrm>
          <a:prstGeom prst="rect">
            <a:avLst/>
          </a:prstGeom>
        </p:spPr>
      </p:pic>
      <p:sp>
        <p:nvSpPr>
          <p:cNvPr id="9" name="Content Placeholder 2">
            <a:extLst>
              <a:ext uri="{FF2B5EF4-FFF2-40B4-BE49-F238E27FC236}">
                <a16:creationId xmlns:a16="http://schemas.microsoft.com/office/drawing/2014/main" id="{BC58FF9A-BC0D-3C90-221F-EB920A127A1A}"/>
              </a:ext>
            </a:extLst>
          </p:cNvPr>
          <p:cNvSpPr>
            <a:spLocks noGrp="1"/>
          </p:cNvSpPr>
          <p:nvPr>
            <p:ph idx="1" hasCustomPrompt="1"/>
          </p:nvPr>
        </p:nvSpPr>
        <p:spPr>
          <a:xfrm>
            <a:off x="1028700" y="1728259"/>
            <a:ext cx="7200900" cy="268605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1741602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514350"/>
            <a:ext cx="7200900" cy="1114425"/>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1744873"/>
            <a:ext cx="3332988" cy="617934"/>
          </a:xfrm>
          <a:prstGeom prst="rect">
            <a:avLst/>
          </a:prstGeo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5" name="Text Placeholder 4"/>
          <p:cNvSpPr>
            <a:spLocks noGrp="1"/>
          </p:cNvSpPr>
          <p:nvPr>
            <p:ph type="body" sz="quarter" idx="3"/>
          </p:nvPr>
        </p:nvSpPr>
        <p:spPr>
          <a:xfrm>
            <a:off x="4893761" y="1755648"/>
            <a:ext cx="3332988" cy="617934"/>
          </a:xfrm>
          <a:prstGeom prst="rect">
            <a:avLst/>
          </a:prstGeo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2" name="Content Placeholder 2">
            <a:extLst>
              <a:ext uri="{FF2B5EF4-FFF2-40B4-BE49-F238E27FC236}">
                <a16:creationId xmlns:a16="http://schemas.microsoft.com/office/drawing/2014/main" id="{656AEBCB-9565-95CB-46FE-F050511483EC}"/>
              </a:ext>
            </a:extLst>
          </p:cNvPr>
          <p:cNvSpPr>
            <a:spLocks noGrp="1"/>
          </p:cNvSpPr>
          <p:nvPr>
            <p:ph idx="13" hasCustomPrompt="1"/>
          </p:nvPr>
        </p:nvSpPr>
        <p:spPr>
          <a:xfrm>
            <a:off x="1028700" y="2478904"/>
            <a:ext cx="3332988" cy="1921646"/>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13" name="Content Placeholder 2">
            <a:extLst>
              <a:ext uri="{FF2B5EF4-FFF2-40B4-BE49-F238E27FC236}">
                <a16:creationId xmlns:a16="http://schemas.microsoft.com/office/drawing/2014/main" id="{179CF9ED-219F-F280-00FC-C440FCA86BCD}"/>
              </a:ext>
            </a:extLst>
          </p:cNvPr>
          <p:cNvSpPr>
            <a:spLocks noGrp="1"/>
          </p:cNvSpPr>
          <p:nvPr>
            <p:ph idx="14" hasCustomPrompt="1"/>
          </p:nvPr>
        </p:nvSpPr>
        <p:spPr>
          <a:xfrm>
            <a:off x="4893761" y="2478904"/>
            <a:ext cx="3332988" cy="1921646"/>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a:extLst>
              <a:ext uri="{FF2B5EF4-FFF2-40B4-BE49-F238E27FC236}">
                <a16:creationId xmlns:a16="http://schemas.microsoft.com/office/drawing/2014/main" id="{BBF3BF43-5001-A22F-64A7-1A47BCA75CEE}"/>
              </a:ext>
            </a:extLst>
          </p:cNvPr>
          <p:cNvSpPr>
            <a:spLocks noGrp="1"/>
          </p:cNvSpPr>
          <p:nvPr>
            <p:ph type="dt" sz="half" idx="10"/>
          </p:nvPr>
        </p:nvSpPr>
        <p:spPr>
          <a:xfrm>
            <a:off x="1042987" y="4840039"/>
            <a:ext cx="903429" cy="303461"/>
          </a:xfrm>
        </p:spPr>
        <p:txBody>
          <a:bodyPr/>
          <a:lstStyle/>
          <a:p>
            <a:fld id="{87DE6118-2437-4B30-8E3C-4D2BE6020583}" type="datetimeFigureOut">
              <a:rPr lang="en-US" smtClean="0"/>
              <a:t>11/5/2024</a:t>
            </a:fld>
            <a:endParaRPr lang="en-US" dirty="0"/>
          </a:p>
        </p:txBody>
      </p:sp>
      <p:sp>
        <p:nvSpPr>
          <p:cNvPr id="6" name="Footer Placeholder 4">
            <a:extLst>
              <a:ext uri="{FF2B5EF4-FFF2-40B4-BE49-F238E27FC236}">
                <a16:creationId xmlns:a16="http://schemas.microsoft.com/office/drawing/2014/main" id="{8EAB663F-075E-480A-6974-849558500F0B}"/>
              </a:ext>
            </a:extLst>
          </p:cNvPr>
          <p:cNvSpPr>
            <a:spLocks noGrp="1"/>
          </p:cNvSpPr>
          <p:nvPr>
            <p:ph type="ftr" sz="quarter" idx="11"/>
          </p:nvPr>
        </p:nvSpPr>
        <p:spPr>
          <a:xfrm>
            <a:off x="2170174" y="4840039"/>
            <a:ext cx="4153625" cy="303461"/>
          </a:xfrm>
        </p:spPr>
        <p:txBody>
          <a:bodyPr/>
          <a:lstStyle/>
          <a:p>
            <a:endParaRPr lang="en-US" dirty="0"/>
          </a:p>
        </p:txBody>
      </p:sp>
      <p:sp>
        <p:nvSpPr>
          <p:cNvPr id="14" name="Slide Number Placeholder 5">
            <a:extLst>
              <a:ext uri="{FF2B5EF4-FFF2-40B4-BE49-F238E27FC236}">
                <a16:creationId xmlns:a16="http://schemas.microsoft.com/office/drawing/2014/main" id="{62448889-66EB-AF5F-3797-1AAC6873CD4F}"/>
              </a:ext>
            </a:extLst>
          </p:cNvPr>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15" name="Image 14">
            <a:extLst>
              <a:ext uri="{FF2B5EF4-FFF2-40B4-BE49-F238E27FC236}">
                <a16:creationId xmlns:a16="http://schemas.microsoft.com/office/drawing/2014/main" id="{F944EDB3-BBCA-3A52-A725-18C4FD8C9893}"/>
              </a:ext>
            </a:extLst>
          </p:cNvPr>
          <p:cNvPicPr>
            <a:picLocks noChangeAspect="1"/>
          </p:cNvPicPr>
          <p:nvPr userDrawn="1"/>
        </p:nvPicPr>
        <p:blipFill>
          <a:blip r:embed="rId2"/>
          <a:srcRect/>
          <a:stretch/>
        </p:blipFill>
        <p:spPr>
          <a:xfrm>
            <a:off x="8280133" y="4305970"/>
            <a:ext cx="685800" cy="685800"/>
          </a:xfrm>
          <a:prstGeom prst="rect">
            <a:avLst/>
          </a:prstGeom>
        </p:spPr>
      </p:pic>
    </p:spTree>
    <p:extLst>
      <p:ext uri="{BB962C8B-B14F-4D97-AF65-F5344CB8AC3E}">
        <p14:creationId xmlns:p14="http://schemas.microsoft.com/office/powerpoint/2010/main" val="3575837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11/5/2024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‹N°›</a:t>
            </a:fld>
            <a:endParaRPr lang="en-US" dirty="0"/>
          </a:p>
        </p:txBody>
      </p:sp>
      <p:sp>
        <p:nvSpPr>
          <p:cNvPr id="5" name="Titre 1">
            <a:extLst>
              <a:ext uri="{FF2B5EF4-FFF2-40B4-BE49-F238E27FC236}">
                <a16:creationId xmlns:a16="http://schemas.microsoft.com/office/drawing/2014/main" id="{16066DC0-F1DF-8289-B94E-B31C8063966B}"/>
              </a:ext>
            </a:extLst>
          </p:cNvPr>
          <p:cNvSpPr>
            <a:spLocks noGrp="1"/>
          </p:cNvSpPr>
          <p:nvPr>
            <p:ph type="title" hasCustomPrompt="1"/>
          </p:nvPr>
        </p:nvSpPr>
        <p:spPr>
          <a:xfrm>
            <a:off x="1042988" y="925436"/>
            <a:ext cx="2949178" cy="802481"/>
          </a:xfrm>
        </p:spPr>
        <p:txBody>
          <a:bodyPr anchor="b"/>
          <a:lstStyle>
            <a:lvl1pPr>
              <a:defRPr sz="2400"/>
            </a:lvl1pPr>
          </a:lstStyle>
          <a:p>
            <a:r>
              <a:rPr lang="fr-FR" dirty="0"/>
              <a:t>Modifiez le texte </a:t>
            </a:r>
            <a:br>
              <a:rPr lang="fr-FR" dirty="0"/>
            </a:br>
            <a:r>
              <a:rPr lang="fr-FR" dirty="0"/>
              <a:t>du titre</a:t>
            </a:r>
          </a:p>
        </p:txBody>
      </p:sp>
      <p:sp>
        <p:nvSpPr>
          <p:cNvPr id="6" name="Espace réservé pour une image  2">
            <a:extLst>
              <a:ext uri="{FF2B5EF4-FFF2-40B4-BE49-F238E27FC236}">
                <a16:creationId xmlns:a16="http://schemas.microsoft.com/office/drawing/2014/main" id="{70D24D67-1935-BE34-0E40-7E07CE5D7002}"/>
              </a:ext>
            </a:extLst>
          </p:cNvPr>
          <p:cNvSpPr>
            <a:spLocks noGrp="1"/>
          </p:cNvSpPr>
          <p:nvPr>
            <p:ph type="pic" idx="1"/>
          </p:nvPr>
        </p:nvSpPr>
        <p:spPr>
          <a:xfrm>
            <a:off x="4300537" y="925437"/>
            <a:ext cx="4001234"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fr-FR" dirty="0"/>
          </a:p>
        </p:txBody>
      </p:sp>
      <p:sp>
        <p:nvSpPr>
          <p:cNvPr id="7" name="Espace réservé du texte 3">
            <a:extLst>
              <a:ext uri="{FF2B5EF4-FFF2-40B4-BE49-F238E27FC236}">
                <a16:creationId xmlns:a16="http://schemas.microsoft.com/office/drawing/2014/main" id="{F72F1419-14CA-F824-8A6A-3D2170D4F880}"/>
              </a:ext>
            </a:extLst>
          </p:cNvPr>
          <p:cNvSpPr>
            <a:spLocks noGrp="1"/>
          </p:cNvSpPr>
          <p:nvPr>
            <p:ph type="body" sz="half" idx="2" hasCustomPrompt="1"/>
          </p:nvPr>
        </p:nvSpPr>
        <p:spPr>
          <a:xfrm>
            <a:off x="1042988" y="1860605"/>
            <a:ext cx="2949178" cy="2726003"/>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dirty="0"/>
              <a:t>Cliquez pour modifier texte du masque</a:t>
            </a:r>
          </a:p>
        </p:txBody>
      </p:sp>
    </p:spTree>
    <p:extLst>
      <p:ext uri="{BB962C8B-B14F-4D97-AF65-F5344CB8AC3E}">
        <p14:creationId xmlns:p14="http://schemas.microsoft.com/office/powerpoint/2010/main" val="344018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282"/>
            <a:ext cx="3977640" cy="5143218"/>
          </a:xfrm>
          <a:prstGeom prst="rect">
            <a:avLst/>
          </a:prstGeom>
          <a:solidFill>
            <a:srgbClr val="DC081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42925" y="514350"/>
            <a:ext cx="2891790" cy="1618413"/>
          </a:xfrm>
        </p:spPr>
        <p:txBody>
          <a:bodyPr anchor="t">
            <a:noAutofit/>
          </a:bodyPr>
          <a:lstStyle>
            <a:lvl1pPr>
              <a:lnSpc>
                <a:spcPct val="84000"/>
              </a:lnSpc>
              <a:defRPr sz="3600" baseline="0">
                <a:solidFill>
                  <a:schemeClr val="bg1"/>
                </a:solidFill>
              </a:defRPr>
            </a:lvl1pPr>
          </a:lstStyle>
          <a:p>
            <a:r>
              <a:rPr lang="fr-FR" dirty="0"/>
              <a:t>Modifiez le texte du titre</a:t>
            </a:r>
            <a:endParaRPr lang="en-US" dirty="0"/>
          </a:p>
        </p:txBody>
      </p:sp>
      <p:sp>
        <p:nvSpPr>
          <p:cNvPr id="4" name="Text Placeholder 3"/>
          <p:cNvSpPr>
            <a:spLocks noGrp="1"/>
          </p:cNvSpPr>
          <p:nvPr>
            <p:ph type="body" sz="half" idx="2" hasCustomPrompt="1"/>
          </p:nvPr>
        </p:nvSpPr>
        <p:spPr>
          <a:xfrm>
            <a:off x="542925" y="2142258"/>
            <a:ext cx="2891790" cy="2258292"/>
          </a:xfrm>
          <a:prstGeom prst="rect">
            <a:avLst/>
          </a:prstGeom>
        </p:spPr>
        <p:txBody>
          <a:bodyPr/>
          <a:lstStyle>
            <a:lvl1pPr marL="0" indent="0">
              <a:lnSpc>
                <a:spcPct val="113000"/>
              </a:lnSpc>
              <a:spcBef>
                <a:spcPts val="0"/>
              </a:spcBef>
              <a:spcAft>
                <a:spcPts val="1125"/>
              </a:spcAft>
              <a:buNone/>
              <a:defRPr sz="12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dirty="0"/>
              <a:t>Cliquez pour modifier le texte du masque</a:t>
            </a:r>
          </a:p>
        </p:txBody>
      </p:sp>
      <p:sp>
        <p:nvSpPr>
          <p:cNvPr id="5" name="Date Placeholder 4"/>
          <p:cNvSpPr>
            <a:spLocks noGrp="1"/>
          </p:cNvSpPr>
          <p:nvPr>
            <p:ph type="dt" sz="half" idx="10"/>
          </p:nvPr>
        </p:nvSpPr>
        <p:spPr>
          <a:xfrm>
            <a:off x="542925" y="4840039"/>
            <a:ext cx="903429" cy="303461"/>
          </a:xfrm>
        </p:spPr>
        <p:txBody>
          <a:bodyPr/>
          <a:lstStyle>
            <a:lvl1pPr>
              <a:defRPr>
                <a:solidFill>
                  <a:schemeClr val="tx2"/>
                </a:solidFill>
              </a:defRPr>
            </a:lvl1pPr>
          </a:lstStyle>
          <a:p>
            <a:fld id="{87DE6118-2437-4B30-8E3C-4D2BE6020583}" type="datetimeFigureOut">
              <a:rPr lang="en-US" smtClean="0"/>
              <a:pPr/>
              <a:t>11/5/2024</a:t>
            </a:fld>
            <a:endParaRPr lang="en-US" dirty="0"/>
          </a:p>
        </p:txBody>
      </p:sp>
      <p:sp>
        <p:nvSpPr>
          <p:cNvPr id="6" name="Footer Placeholder 5"/>
          <p:cNvSpPr>
            <a:spLocks noGrp="1"/>
          </p:cNvSpPr>
          <p:nvPr>
            <p:ph type="ftr" sz="quarter" idx="11"/>
          </p:nvPr>
        </p:nvSpPr>
        <p:spPr>
          <a:xfrm>
            <a:off x="1654459" y="4840039"/>
            <a:ext cx="1780256" cy="303461"/>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pic>
        <p:nvPicPr>
          <p:cNvPr id="10" name="Espace réservé du contenu 3"/>
          <p:cNvPicPr>
            <a:picLocks noChangeAspect="1"/>
          </p:cNvPicPr>
          <p:nvPr/>
        </p:nvPicPr>
        <p:blipFill>
          <a:blip r:embed="rId2">
            <a:lum bright="70000" contrast="-70000"/>
            <a:alphaModFix amt="40000"/>
            <a:extLst>
              <a:ext uri="{28A0092B-C50C-407E-A947-70E740481C1C}">
                <a14:useLocalDpi xmlns:a14="http://schemas.microsoft.com/office/drawing/2010/main" val="0"/>
              </a:ext>
            </a:extLst>
          </a:blip>
          <a:stretch>
            <a:fillRect/>
          </a:stretch>
        </p:blipFill>
        <p:spPr>
          <a:xfrm rot="810067">
            <a:off x="7240889" y="91174"/>
            <a:ext cx="1771683" cy="1772556"/>
          </a:xfrm>
          <a:prstGeom prst="rect">
            <a:avLst/>
          </a:prstGeom>
        </p:spPr>
      </p:pic>
      <p:sp>
        <p:nvSpPr>
          <p:cNvPr id="9" name="Content Placeholder 2">
            <a:extLst>
              <a:ext uri="{FF2B5EF4-FFF2-40B4-BE49-F238E27FC236}">
                <a16:creationId xmlns:a16="http://schemas.microsoft.com/office/drawing/2014/main" id="{E14A7E6D-ACE3-0797-0442-4475AA562B4C}"/>
              </a:ext>
            </a:extLst>
          </p:cNvPr>
          <p:cNvSpPr>
            <a:spLocks noGrp="1"/>
          </p:cNvSpPr>
          <p:nvPr>
            <p:ph idx="13" hasCustomPrompt="1"/>
          </p:nvPr>
        </p:nvSpPr>
        <p:spPr>
          <a:xfrm>
            <a:off x="4677586" y="514350"/>
            <a:ext cx="3931988" cy="388620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1879908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Contenu avec légend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pic>
        <p:nvPicPr>
          <p:cNvPr id="10" name="Espace réservé du contenu 3"/>
          <p:cNvPicPr>
            <a:picLocks noChangeAspect="1"/>
          </p:cNvPicPr>
          <p:nvPr/>
        </p:nvPicPr>
        <p:blipFill>
          <a:blip r:embed="rId2">
            <a:lum bright="70000" contrast="-70000"/>
            <a:alphaModFix amt="40000"/>
            <a:extLst>
              <a:ext uri="{28A0092B-C50C-407E-A947-70E740481C1C}">
                <a14:useLocalDpi xmlns:a14="http://schemas.microsoft.com/office/drawing/2010/main" val="0"/>
              </a:ext>
            </a:extLst>
          </a:blip>
          <a:stretch>
            <a:fillRect/>
          </a:stretch>
        </p:blipFill>
        <p:spPr>
          <a:xfrm rot="810067">
            <a:off x="7240889" y="91174"/>
            <a:ext cx="1771683" cy="1772556"/>
          </a:xfrm>
          <a:prstGeom prst="rect">
            <a:avLst/>
          </a:prstGeom>
        </p:spPr>
      </p:pic>
      <p:sp>
        <p:nvSpPr>
          <p:cNvPr id="2" name="Content Placeholder 2">
            <a:extLst>
              <a:ext uri="{FF2B5EF4-FFF2-40B4-BE49-F238E27FC236}">
                <a16:creationId xmlns:a16="http://schemas.microsoft.com/office/drawing/2014/main" id="{42B5618F-F2E2-B3EF-F2B3-9BECBD2D0FA8}"/>
              </a:ext>
            </a:extLst>
          </p:cNvPr>
          <p:cNvSpPr>
            <a:spLocks noGrp="1"/>
          </p:cNvSpPr>
          <p:nvPr>
            <p:ph idx="13" hasCustomPrompt="1"/>
          </p:nvPr>
        </p:nvSpPr>
        <p:spPr>
          <a:xfrm>
            <a:off x="4677586" y="514350"/>
            <a:ext cx="3931988" cy="388620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Espace réservé pour une image  2">
            <a:extLst>
              <a:ext uri="{FF2B5EF4-FFF2-40B4-BE49-F238E27FC236}">
                <a16:creationId xmlns:a16="http://schemas.microsoft.com/office/drawing/2014/main" id="{D9D6E82B-6DBA-416A-49B3-0251499BB5F0}"/>
              </a:ext>
            </a:extLst>
          </p:cNvPr>
          <p:cNvSpPr>
            <a:spLocks noGrp="1"/>
          </p:cNvSpPr>
          <p:nvPr>
            <p:ph type="pic" idx="1"/>
          </p:nvPr>
        </p:nvSpPr>
        <p:spPr>
          <a:xfrm>
            <a:off x="0" y="0"/>
            <a:ext cx="4287741" cy="5143500"/>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fr-FR" dirty="0"/>
          </a:p>
        </p:txBody>
      </p:sp>
    </p:spTree>
    <p:extLst>
      <p:ext uri="{BB962C8B-B14F-4D97-AF65-F5344CB8AC3E}">
        <p14:creationId xmlns:p14="http://schemas.microsoft.com/office/powerpoint/2010/main" val="3188192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Vide">
    <p:spTree>
      <p:nvGrpSpPr>
        <p:cNvPr id="1" name=""/>
        <p:cNvGrpSpPr/>
        <p:nvPr/>
      </p:nvGrpSpPr>
      <p:grpSpPr>
        <a:xfrm>
          <a:off x="0" y="0"/>
          <a:ext cx="0" cy="0"/>
          <a:chOff x="0" y="0"/>
          <a:chExt cx="0" cy="0"/>
        </a:xfrm>
      </p:grpSpPr>
      <p:sp>
        <p:nvSpPr>
          <p:cNvPr id="7" name="Date Placeholder 3">
            <a:extLst>
              <a:ext uri="{FF2B5EF4-FFF2-40B4-BE49-F238E27FC236}">
                <a16:creationId xmlns:a16="http://schemas.microsoft.com/office/drawing/2014/main" id="{9E9DB50D-1898-841B-4B82-62CE771DD41E}"/>
              </a:ext>
            </a:extLst>
          </p:cNvPr>
          <p:cNvSpPr>
            <a:spLocks noGrp="1"/>
          </p:cNvSpPr>
          <p:nvPr>
            <p:ph type="dt" sz="half" idx="10"/>
          </p:nvPr>
        </p:nvSpPr>
        <p:spPr>
          <a:xfrm>
            <a:off x="1042987" y="4840039"/>
            <a:ext cx="903429" cy="303461"/>
          </a:xfrm>
        </p:spPr>
        <p:txBody>
          <a:bodyPr/>
          <a:lstStyle/>
          <a:p>
            <a:fld id="{87DE6118-2437-4B30-8E3C-4D2BE6020583}" type="datetimeFigureOut">
              <a:rPr lang="en-US" smtClean="0"/>
              <a:t>11/5/2024</a:t>
            </a:fld>
            <a:endParaRPr lang="en-US" dirty="0"/>
          </a:p>
        </p:txBody>
      </p:sp>
      <p:sp>
        <p:nvSpPr>
          <p:cNvPr id="8" name="Footer Placeholder 4">
            <a:extLst>
              <a:ext uri="{FF2B5EF4-FFF2-40B4-BE49-F238E27FC236}">
                <a16:creationId xmlns:a16="http://schemas.microsoft.com/office/drawing/2014/main" id="{31713492-8589-2E2A-528E-F2A6DD2084E3}"/>
              </a:ext>
            </a:extLst>
          </p:cNvPr>
          <p:cNvSpPr>
            <a:spLocks noGrp="1"/>
          </p:cNvSpPr>
          <p:nvPr>
            <p:ph type="ftr" sz="quarter" idx="11"/>
          </p:nvPr>
        </p:nvSpPr>
        <p:spPr>
          <a:xfrm>
            <a:off x="2170174" y="4840039"/>
            <a:ext cx="4153625" cy="303461"/>
          </a:xfrm>
        </p:spPr>
        <p:txBody>
          <a:bodyPr/>
          <a:lstStyle/>
          <a:p>
            <a:endParaRPr lang="en-US" dirty="0"/>
          </a:p>
        </p:txBody>
      </p:sp>
      <p:sp>
        <p:nvSpPr>
          <p:cNvPr id="9" name="Slide Number Placeholder 5">
            <a:extLst>
              <a:ext uri="{FF2B5EF4-FFF2-40B4-BE49-F238E27FC236}">
                <a16:creationId xmlns:a16="http://schemas.microsoft.com/office/drawing/2014/main" id="{0233401C-9A32-4960-ED21-9B9B6D23B2A8}"/>
              </a:ext>
            </a:extLst>
          </p:cNvPr>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10" name="Image 9">
            <a:extLst>
              <a:ext uri="{FF2B5EF4-FFF2-40B4-BE49-F238E27FC236}">
                <a16:creationId xmlns:a16="http://schemas.microsoft.com/office/drawing/2014/main" id="{357BB025-E303-4F98-669A-60DE8E826FBA}"/>
              </a:ext>
            </a:extLst>
          </p:cNvPr>
          <p:cNvPicPr>
            <a:picLocks noChangeAspect="1"/>
          </p:cNvPicPr>
          <p:nvPr userDrawn="1"/>
        </p:nvPicPr>
        <p:blipFill>
          <a:blip r:embed="rId2"/>
          <a:srcRect/>
          <a:stretch/>
        </p:blipFill>
        <p:spPr>
          <a:xfrm>
            <a:off x="8280133" y="4305970"/>
            <a:ext cx="685800" cy="685800"/>
          </a:xfrm>
          <a:prstGeom prst="rect">
            <a:avLst/>
          </a:prstGeom>
        </p:spPr>
      </p:pic>
    </p:spTree>
    <p:extLst>
      <p:ext uri="{BB962C8B-B14F-4D97-AF65-F5344CB8AC3E}">
        <p14:creationId xmlns:p14="http://schemas.microsoft.com/office/powerpoint/2010/main" val="419848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11/5/2024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4003441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w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1.wmf"/><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514350"/>
            <a:ext cx="7200900" cy="1114425"/>
          </a:xfrm>
          <a:prstGeom prst="rect">
            <a:avLst/>
          </a:prstGeom>
        </p:spPr>
        <p:txBody>
          <a:bodyPr vert="horz" lIns="91440" tIns="45720" rIns="91440" bIns="45720" rtlCol="0" anchor="t">
            <a:normAutofit/>
          </a:bodyPr>
          <a:lstStyle/>
          <a:p>
            <a:r>
              <a:rPr lang="fr-FR" dirty="0"/>
              <a:t>Modifiez le style du titre</a:t>
            </a:r>
            <a:endParaRPr lang="en-US" dirty="0"/>
          </a:p>
        </p:txBody>
      </p:sp>
      <p:sp>
        <p:nvSpPr>
          <p:cNvPr id="4" name="Date Placeholder 3"/>
          <p:cNvSpPr>
            <a:spLocks noGrp="1"/>
          </p:cNvSpPr>
          <p:nvPr>
            <p:ph type="dt" sz="half" idx="2"/>
          </p:nvPr>
        </p:nvSpPr>
        <p:spPr>
          <a:xfrm>
            <a:off x="1042987" y="4840039"/>
            <a:ext cx="903429" cy="303461"/>
          </a:xfrm>
          <a:prstGeom prst="rect">
            <a:avLst/>
          </a:prstGeom>
        </p:spPr>
        <p:txBody>
          <a:bodyPr vert="horz" lIns="91440" tIns="45720" rIns="91440" bIns="45720" rtlCol="0" anchor="ctr"/>
          <a:lstStyle>
            <a:lvl1pPr algn="l">
              <a:defRPr sz="900" baseline="0">
                <a:solidFill>
                  <a:schemeClr val="tx2"/>
                </a:solidFill>
              </a:defRPr>
            </a:lvl1pPr>
          </a:lstStyle>
          <a:p>
            <a:fld id="{87DE6118-2437-4B30-8E3C-4D2BE6020583}" type="datetimeFigureOut">
              <a:rPr lang="en-US" smtClean="0"/>
              <a:pPr/>
              <a:t>11/5/2024</a:t>
            </a:fld>
            <a:endParaRPr lang="en-US" dirty="0"/>
          </a:p>
        </p:txBody>
      </p:sp>
      <p:sp>
        <p:nvSpPr>
          <p:cNvPr id="5" name="Footer Placeholder 4"/>
          <p:cNvSpPr>
            <a:spLocks noGrp="1"/>
          </p:cNvSpPr>
          <p:nvPr>
            <p:ph type="ftr" sz="quarter" idx="3"/>
          </p:nvPr>
        </p:nvSpPr>
        <p:spPr>
          <a:xfrm>
            <a:off x="2170173" y="4840039"/>
            <a:ext cx="4710623" cy="303461"/>
          </a:xfrm>
          <a:prstGeom prst="rect">
            <a:avLst/>
          </a:prstGeom>
        </p:spPr>
        <p:txBody>
          <a:bodyPr vert="horz" lIns="91440" tIns="45720" rIns="91440" bIns="45720" rtlCol="0" anchor="ctr"/>
          <a:lstStyle>
            <a:lvl1pPr algn="l">
              <a:defRPr sz="9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7104552" y="4840039"/>
            <a:ext cx="1197219" cy="303461"/>
          </a:xfrm>
          <a:prstGeom prst="rect">
            <a:avLst/>
          </a:prstGeom>
        </p:spPr>
        <p:txBody>
          <a:bodyPr vert="horz" lIns="91440" tIns="45720" rIns="91440" bIns="45720" rtlCol="0" anchor="ctr"/>
          <a:lstStyle>
            <a:lvl1pPr algn="r">
              <a:defRPr sz="900" baseline="0">
                <a:solidFill>
                  <a:schemeClr val="tx2"/>
                </a:solidFill>
              </a:defRPr>
            </a:lvl1pPr>
          </a:lstStyle>
          <a:p>
            <a:fld id="{69E57DC2-970A-4B3E-BB1C-7A09969E49DF}" type="slidenum">
              <a:rPr lang="en-US" smtClean="0"/>
              <a:pPr/>
              <a:t>‹N°›</a:t>
            </a:fld>
            <a:endParaRPr lang="en-US" dirty="0"/>
          </a:p>
        </p:txBody>
      </p:sp>
      <p:sp>
        <p:nvSpPr>
          <p:cNvPr id="9" name="Rectangle 8" title="Side bar"/>
          <p:cNvSpPr/>
          <p:nvPr/>
        </p:nvSpPr>
        <p:spPr>
          <a:xfrm>
            <a:off x="1" y="0"/>
            <a:ext cx="530021" cy="5143500"/>
          </a:xfrm>
          <a:prstGeom prst="rect">
            <a:avLst/>
          </a:prstGeom>
          <a:solidFill>
            <a:srgbClr val="DC081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Espace réservé du contenu 3"/>
          <p:cNvPicPr>
            <a:picLocks noChangeAspect="1"/>
          </p:cNvPicPr>
          <p:nvPr/>
        </p:nvPicPr>
        <p:blipFill>
          <a:blip r:embed="rId11">
            <a:lum bright="70000" contrast="-70000"/>
            <a:alphaModFix amt="55000"/>
            <a:extLst>
              <a:ext uri="{28A0092B-C50C-407E-A947-70E740481C1C}">
                <a14:useLocalDpi xmlns:a14="http://schemas.microsoft.com/office/drawing/2010/main" val="0"/>
              </a:ext>
            </a:extLst>
          </a:blip>
          <a:stretch>
            <a:fillRect/>
          </a:stretch>
        </p:blipFill>
        <p:spPr>
          <a:xfrm rot="810067">
            <a:off x="7286987" y="210932"/>
            <a:ext cx="1771683" cy="1772556"/>
          </a:xfrm>
          <a:prstGeom prst="rect">
            <a:avLst/>
          </a:prstGeom>
        </p:spPr>
      </p:pic>
    </p:spTree>
    <p:extLst>
      <p:ext uri="{BB962C8B-B14F-4D97-AF65-F5344CB8AC3E}">
        <p14:creationId xmlns:p14="http://schemas.microsoft.com/office/powerpoint/2010/main" val="1104125500"/>
      </p:ext>
    </p:extLst>
  </p:cSld>
  <p:clrMap bg1="lt1" tx1="dk1" bg2="lt2" tx2="dk2" accent1="accent1" accent2="accent2" accent3="accent3" accent4="accent4" accent5="accent5" accent6="accent6" hlink="hlink" folHlink="folHlink"/>
  <p:sldLayoutIdLst>
    <p:sldLayoutId id="2147483675" r:id="rId1"/>
    <p:sldLayoutId id="2147483692" r:id="rId2"/>
    <p:sldLayoutId id="2147483676" r:id="rId3"/>
    <p:sldLayoutId id="2147483677" r:id="rId4"/>
    <p:sldLayoutId id="2147483682" r:id="rId5"/>
    <p:sldLayoutId id="2147483680" r:id="rId6"/>
    <p:sldLayoutId id="2147483681" r:id="rId7"/>
    <p:sldLayoutId id="2147483679" r:id="rId8"/>
    <p:sldLayoutId id="2147483678" r:id="rId9"/>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88036" indent="-288036" algn="l" defTabSz="685800" rtl="0" eaLnBrk="1" latinLnBrk="0" hangingPunct="1">
        <a:lnSpc>
          <a:spcPct val="94000"/>
        </a:lnSpc>
        <a:spcBef>
          <a:spcPts val="750"/>
        </a:spcBef>
        <a:spcAft>
          <a:spcPts val="150"/>
        </a:spcAft>
        <a:buFont typeface="Franklin Gothic Book" panose="020B0503020102020204" pitchFamily="34" charset="0"/>
        <a:buChar char="■"/>
        <a:defRPr sz="1500" kern="1200" baseline="0">
          <a:solidFill>
            <a:schemeClr val="tx2"/>
          </a:solidFill>
          <a:latin typeface="+mn-lt"/>
          <a:ea typeface="+mn-ea"/>
          <a:cs typeface="+mn-cs"/>
        </a:defRPr>
      </a:lvl1pPr>
      <a:lvl2pPr marL="6858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500" i="1" kern="1200" baseline="0">
          <a:solidFill>
            <a:schemeClr val="tx2"/>
          </a:solidFill>
          <a:latin typeface="+mn-lt"/>
          <a:ea typeface="+mn-ea"/>
          <a:cs typeface="+mn-cs"/>
        </a:defRPr>
      </a:lvl2pPr>
      <a:lvl3pPr marL="10287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kern="1200" baseline="0">
          <a:solidFill>
            <a:schemeClr val="tx2"/>
          </a:solidFill>
          <a:latin typeface="+mn-lt"/>
          <a:ea typeface="+mn-ea"/>
          <a:cs typeface="+mn-cs"/>
        </a:defRPr>
      </a:lvl3pPr>
      <a:lvl4pPr marL="13716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i="1" kern="1200" baseline="0">
          <a:solidFill>
            <a:schemeClr val="tx2"/>
          </a:solidFill>
          <a:latin typeface="+mn-lt"/>
          <a:ea typeface="+mn-ea"/>
          <a:cs typeface="+mn-cs"/>
        </a:defRPr>
      </a:lvl4pPr>
      <a:lvl5pPr marL="17145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026" userDrawn="1">
          <p15:clr>
            <a:srgbClr val="F26B43"/>
          </p15:clr>
        </p15:guide>
        <p15:guide id="4" orient="horz" pos="1080" userDrawn="1">
          <p15:clr>
            <a:srgbClr val="F26B43"/>
          </p15:clr>
        </p15:guide>
        <p15:guide id="6" orient="horz" pos="2772" userDrawn="1">
          <p15:clr>
            <a:srgbClr val="F26B43"/>
          </p15:clr>
        </p15:guide>
        <p15:guide id="7" orient="horz" pos="324" userDrawn="1">
          <p15:clr>
            <a:srgbClr val="F26B43"/>
          </p15:clr>
        </p15:guide>
        <p15:guide id="8" orient="horz" pos="1134" userDrawn="1">
          <p15:clr>
            <a:srgbClr val="F26B43"/>
          </p15:clr>
        </p15:guide>
        <p15:guide id="9" pos="5184" userDrawn="1">
          <p15:clr>
            <a:srgbClr val="F26B43"/>
          </p15:clr>
        </p15:guide>
        <p15:guide id="10" pos="702" userDrawn="1">
          <p15:clr>
            <a:srgbClr val="F26B43"/>
          </p15:clr>
        </p15:guide>
        <p15:guide id="11" pos="6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514350"/>
            <a:ext cx="7200900" cy="1114425"/>
          </a:xfrm>
          <a:prstGeom prst="rect">
            <a:avLst/>
          </a:prstGeom>
        </p:spPr>
        <p:txBody>
          <a:bodyPr vert="horz" lIns="91440" tIns="45720" rIns="91440" bIns="45720" rtlCol="0" anchor="t">
            <a:normAutofit/>
          </a:bodyPr>
          <a:lstStyle/>
          <a:p>
            <a:r>
              <a:rPr lang="fr-FR" dirty="0"/>
              <a:t>Modifiez le style du titre</a:t>
            </a:r>
            <a:endParaRPr lang="en-US" dirty="0"/>
          </a:p>
        </p:txBody>
      </p:sp>
      <p:sp>
        <p:nvSpPr>
          <p:cNvPr id="4" name="Date Placeholder 3"/>
          <p:cNvSpPr>
            <a:spLocks noGrp="1"/>
          </p:cNvSpPr>
          <p:nvPr>
            <p:ph type="dt" sz="half" idx="2"/>
          </p:nvPr>
        </p:nvSpPr>
        <p:spPr>
          <a:xfrm>
            <a:off x="1042987" y="4840039"/>
            <a:ext cx="903429" cy="303461"/>
          </a:xfrm>
          <a:prstGeom prst="rect">
            <a:avLst/>
          </a:prstGeom>
        </p:spPr>
        <p:txBody>
          <a:bodyPr vert="horz" lIns="91440" tIns="45720" rIns="91440" bIns="45720" rtlCol="0" anchor="ctr"/>
          <a:lstStyle>
            <a:lvl1pPr algn="l">
              <a:defRPr sz="900" baseline="0">
                <a:solidFill>
                  <a:schemeClr val="tx2"/>
                </a:solidFill>
              </a:defRPr>
            </a:lvl1pPr>
          </a:lstStyle>
          <a:p>
            <a:fld id="{87DE6118-2437-4B30-8E3C-4D2BE6020583}" type="datetimeFigureOut">
              <a:rPr lang="en-US" smtClean="0"/>
              <a:pPr/>
              <a:t>11/5/2024</a:t>
            </a:fld>
            <a:endParaRPr lang="en-US" dirty="0"/>
          </a:p>
        </p:txBody>
      </p:sp>
      <p:sp>
        <p:nvSpPr>
          <p:cNvPr id="5" name="Footer Placeholder 4"/>
          <p:cNvSpPr>
            <a:spLocks noGrp="1"/>
          </p:cNvSpPr>
          <p:nvPr>
            <p:ph type="ftr" sz="quarter" idx="3"/>
          </p:nvPr>
        </p:nvSpPr>
        <p:spPr>
          <a:xfrm>
            <a:off x="2170173" y="4840039"/>
            <a:ext cx="4710623" cy="303461"/>
          </a:xfrm>
          <a:prstGeom prst="rect">
            <a:avLst/>
          </a:prstGeom>
        </p:spPr>
        <p:txBody>
          <a:bodyPr vert="horz" lIns="91440" tIns="45720" rIns="91440" bIns="45720" rtlCol="0" anchor="ctr"/>
          <a:lstStyle>
            <a:lvl1pPr algn="l">
              <a:defRPr sz="9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7104552" y="4840039"/>
            <a:ext cx="1197219" cy="303461"/>
          </a:xfrm>
          <a:prstGeom prst="rect">
            <a:avLst/>
          </a:prstGeom>
        </p:spPr>
        <p:txBody>
          <a:bodyPr vert="horz" lIns="91440" tIns="45720" rIns="91440" bIns="45720" rtlCol="0" anchor="ctr"/>
          <a:lstStyle>
            <a:lvl1pPr algn="r">
              <a:defRPr sz="900" baseline="0">
                <a:solidFill>
                  <a:schemeClr val="tx2"/>
                </a:solidFill>
              </a:defRPr>
            </a:lvl1pPr>
          </a:lstStyle>
          <a:p>
            <a:fld id="{69E57DC2-970A-4B3E-BB1C-7A09969E49DF}" type="slidenum">
              <a:rPr lang="en-US" smtClean="0"/>
              <a:pPr/>
              <a:t>‹N°›</a:t>
            </a:fld>
            <a:endParaRPr lang="en-US" dirty="0"/>
          </a:p>
        </p:txBody>
      </p:sp>
      <p:pic>
        <p:nvPicPr>
          <p:cNvPr id="10" name="Espace réservé du contenu 3"/>
          <p:cNvPicPr>
            <a:picLocks noChangeAspect="1"/>
          </p:cNvPicPr>
          <p:nvPr userDrawn="1"/>
        </p:nvPicPr>
        <p:blipFill>
          <a:blip r:embed="rId11">
            <a:lum bright="70000" contrast="-70000"/>
            <a:alphaModFix amt="55000"/>
            <a:extLst>
              <a:ext uri="{28A0092B-C50C-407E-A947-70E740481C1C}">
                <a14:useLocalDpi xmlns:a14="http://schemas.microsoft.com/office/drawing/2010/main" val="0"/>
              </a:ext>
            </a:extLst>
          </a:blip>
          <a:stretch>
            <a:fillRect/>
          </a:stretch>
        </p:blipFill>
        <p:spPr>
          <a:xfrm rot="810067">
            <a:off x="7286987" y="210932"/>
            <a:ext cx="1771683" cy="1772556"/>
          </a:xfrm>
          <a:prstGeom prst="rect">
            <a:avLst/>
          </a:prstGeom>
        </p:spPr>
      </p:pic>
    </p:spTree>
    <p:extLst>
      <p:ext uri="{BB962C8B-B14F-4D97-AF65-F5344CB8AC3E}">
        <p14:creationId xmlns:p14="http://schemas.microsoft.com/office/powerpoint/2010/main" val="4047424580"/>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88036" indent="-288036" algn="l" defTabSz="685800" rtl="0" eaLnBrk="1" latinLnBrk="0" hangingPunct="1">
        <a:lnSpc>
          <a:spcPct val="94000"/>
        </a:lnSpc>
        <a:spcBef>
          <a:spcPts val="750"/>
        </a:spcBef>
        <a:spcAft>
          <a:spcPts val="150"/>
        </a:spcAft>
        <a:buFont typeface="Franklin Gothic Book" panose="020B0503020102020204" pitchFamily="34" charset="0"/>
        <a:buChar char="■"/>
        <a:defRPr sz="1500" kern="1200" baseline="0">
          <a:solidFill>
            <a:schemeClr val="tx2"/>
          </a:solidFill>
          <a:latin typeface="+mn-lt"/>
          <a:ea typeface="+mn-ea"/>
          <a:cs typeface="+mn-cs"/>
        </a:defRPr>
      </a:lvl1pPr>
      <a:lvl2pPr marL="6858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500" i="1" kern="1200" baseline="0">
          <a:solidFill>
            <a:schemeClr val="tx2"/>
          </a:solidFill>
          <a:latin typeface="+mn-lt"/>
          <a:ea typeface="+mn-ea"/>
          <a:cs typeface="+mn-cs"/>
        </a:defRPr>
      </a:lvl2pPr>
      <a:lvl3pPr marL="10287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kern="1200" baseline="0">
          <a:solidFill>
            <a:schemeClr val="tx2"/>
          </a:solidFill>
          <a:latin typeface="+mn-lt"/>
          <a:ea typeface="+mn-ea"/>
          <a:cs typeface="+mn-cs"/>
        </a:defRPr>
      </a:lvl3pPr>
      <a:lvl4pPr marL="13716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i="1" kern="1200" baseline="0">
          <a:solidFill>
            <a:schemeClr val="tx2"/>
          </a:solidFill>
          <a:latin typeface="+mn-lt"/>
          <a:ea typeface="+mn-ea"/>
          <a:cs typeface="+mn-cs"/>
        </a:defRPr>
      </a:lvl4pPr>
      <a:lvl5pPr marL="17145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026" userDrawn="1">
          <p15:clr>
            <a:srgbClr val="F26B43"/>
          </p15:clr>
        </p15:guide>
        <p15:guide id="4" orient="horz" pos="1080" userDrawn="1">
          <p15:clr>
            <a:srgbClr val="F26B43"/>
          </p15:clr>
        </p15:guide>
        <p15:guide id="6" orient="horz" pos="2772" userDrawn="1">
          <p15:clr>
            <a:srgbClr val="F26B43"/>
          </p15:clr>
        </p15:guide>
        <p15:guide id="7" orient="horz" pos="324" userDrawn="1">
          <p15:clr>
            <a:srgbClr val="F26B43"/>
          </p15:clr>
        </p15:guide>
        <p15:guide id="8" orient="horz" pos="1134" userDrawn="1">
          <p15:clr>
            <a:srgbClr val="F26B43"/>
          </p15:clr>
        </p15:guide>
        <p15:guide id="9" pos="5184" userDrawn="1">
          <p15:clr>
            <a:srgbClr val="F26B43"/>
          </p15:clr>
        </p15:guide>
        <p15:guide id="10" pos="702" userDrawn="1">
          <p15:clr>
            <a:srgbClr val="F26B43"/>
          </p15:clr>
        </p15:guide>
        <p15:guide id="11" pos="6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Jordan.cohen@ut-capitole.fr"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doi.org/10.3917/rsg.277.0065"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doi.org/10.1111/jels.12310" TargetMode="External"/><Relationship Id="rId2" Type="http://schemas.openxmlformats.org/officeDocument/2006/relationships/hyperlink" Target="https://doi.org/10.1111/conl.12196"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law.ucla.edu/academics/centers/empirical-research-group" TargetMode="External"/><Relationship Id="rId2" Type="http://schemas.openxmlformats.org/officeDocument/2006/relationships/hyperlink" Target="https://esels.eu/" TargetMode="External"/><Relationship Id="rId1" Type="http://schemas.openxmlformats.org/officeDocument/2006/relationships/slideLayout" Target="../slideLayouts/slideLayout3.xml"/><Relationship Id="rId4" Type="http://schemas.openxmlformats.org/officeDocument/2006/relationships/hyperlink" Target="https://hls.harvard.edu/graduate-program/harvard-empirical-legal-studies-seri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E467E7-7DE4-F128-E803-D3F07E9039BA}"/>
              </a:ext>
            </a:extLst>
          </p:cNvPr>
          <p:cNvSpPr>
            <a:spLocks noGrp="1"/>
          </p:cNvSpPr>
          <p:nvPr>
            <p:ph type="ctrTitle"/>
          </p:nvPr>
        </p:nvSpPr>
        <p:spPr/>
        <p:txBody>
          <a:bodyPr/>
          <a:lstStyle/>
          <a:p>
            <a:r>
              <a:rPr lang="fr-FR" dirty="0"/>
              <a:t>Les spécificités des données de recherche en droit</a:t>
            </a:r>
          </a:p>
        </p:txBody>
      </p:sp>
      <p:sp>
        <p:nvSpPr>
          <p:cNvPr id="3" name="Sous-titre 2">
            <a:extLst>
              <a:ext uri="{FF2B5EF4-FFF2-40B4-BE49-F238E27FC236}">
                <a16:creationId xmlns:a16="http://schemas.microsoft.com/office/drawing/2014/main" id="{223C5C23-49F1-D9A8-5D1A-E1415BF657BF}"/>
              </a:ext>
            </a:extLst>
          </p:cNvPr>
          <p:cNvSpPr>
            <a:spLocks noGrp="1"/>
          </p:cNvSpPr>
          <p:nvPr>
            <p:ph type="subTitle" idx="1"/>
          </p:nvPr>
        </p:nvSpPr>
        <p:spPr/>
        <p:txBody>
          <a:bodyPr/>
          <a:lstStyle/>
          <a:p>
            <a:r>
              <a:rPr lang="fr-FR" dirty="0"/>
              <a:t>Jordan Cohen – Chargé de mission sur les données de la recherche</a:t>
            </a:r>
          </a:p>
          <a:p>
            <a:r>
              <a:rPr lang="fr-FR" dirty="0">
                <a:hlinkClick r:id="rId2"/>
              </a:rPr>
              <a:t>Jordan.cohen@ut-capitole.fr</a:t>
            </a:r>
            <a:r>
              <a:rPr lang="fr-FR" dirty="0"/>
              <a:t>	</a:t>
            </a:r>
          </a:p>
        </p:txBody>
      </p:sp>
    </p:spTree>
    <p:extLst>
      <p:ext uri="{BB962C8B-B14F-4D97-AF65-F5344CB8AC3E}">
        <p14:creationId xmlns:p14="http://schemas.microsoft.com/office/powerpoint/2010/main" val="2565554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24BBA-30F6-4948-80EE-8EC684ED46B1}"/>
              </a:ext>
            </a:extLst>
          </p:cNvPr>
          <p:cNvSpPr>
            <a:spLocks noGrp="1"/>
          </p:cNvSpPr>
          <p:nvPr>
            <p:ph type="title"/>
          </p:nvPr>
        </p:nvSpPr>
        <p:spPr/>
        <p:txBody>
          <a:bodyPr/>
          <a:lstStyle/>
          <a:p>
            <a:r>
              <a:rPr lang="fr-FR" dirty="0"/>
              <a:t>Comment bien accompagner les chercheurs en droit ?</a:t>
            </a:r>
          </a:p>
        </p:txBody>
      </p:sp>
      <p:sp>
        <p:nvSpPr>
          <p:cNvPr id="3" name="Content Placeholder 2">
            <a:extLst>
              <a:ext uri="{FF2B5EF4-FFF2-40B4-BE49-F238E27FC236}">
                <a16:creationId xmlns:a16="http://schemas.microsoft.com/office/drawing/2014/main" id="{E7A4E466-7FB6-40FB-B8D5-5E111F8CCC09}"/>
              </a:ext>
            </a:extLst>
          </p:cNvPr>
          <p:cNvSpPr>
            <a:spLocks noGrp="1"/>
          </p:cNvSpPr>
          <p:nvPr>
            <p:ph idx="1"/>
          </p:nvPr>
        </p:nvSpPr>
        <p:spPr>
          <a:xfrm>
            <a:off x="1079500" y="1690159"/>
            <a:ext cx="7200900" cy="2686050"/>
          </a:xfrm>
        </p:spPr>
        <p:txBody>
          <a:bodyPr/>
          <a:lstStyle/>
          <a:p>
            <a:r>
              <a:rPr lang="fr-FR" dirty="0"/>
              <a:t>De la sensibilisation </a:t>
            </a:r>
          </a:p>
          <a:p>
            <a:r>
              <a:rPr lang="fr-FR" dirty="0"/>
              <a:t>De l’accompagnement réel</a:t>
            </a:r>
          </a:p>
          <a:p>
            <a:r>
              <a:rPr lang="fr-FR" dirty="0"/>
              <a:t>Une clarté sur </a:t>
            </a:r>
            <a:r>
              <a:rPr lang="fr-FR"/>
              <a:t>les processus en place</a:t>
            </a:r>
            <a:endParaRPr lang="fr-FR" dirty="0"/>
          </a:p>
          <a:p>
            <a:r>
              <a:rPr lang="fr-FR" dirty="0"/>
              <a:t>Communiquer auprès des chercheurs</a:t>
            </a:r>
          </a:p>
          <a:p>
            <a:r>
              <a:rPr lang="fr-FR" dirty="0"/>
              <a:t>Trouver un point d’appui </a:t>
            </a:r>
          </a:p>
          <a:p>
            <a:r>
              <a:rPr lang="fr-FR" dirty="0"/>
              <a:t>Passer par les doctorants</a:t>
            </a:r>
          </a:p>
          <a:p>
            <a:endParaRPr lang="fr-FR" dirty="0"/>
          </a:p>
          <a:p>
            <a:endParaRPr lang="fr-FR" dirty="0"/>
          </a:p>
          <a:p>
            <a:endParaRPr lang="fr-FR" dirty="0"/>
          </a:p>
        </p:txBody>
      </p:sp>
      <p:pic>
        <p:nvPicPr>
          <p:cNvPr id="9" name="Image 8">
            <a:extLst>
              <a:ext uri="{FF2B5EF4-FFF2-40B4-BE49-F238E27FC236}">
                <a16:creationId xmlns:a16="http://schemas.microsoft.com/office/drawing/2014/main" id="{4163F8CD-E696-45E3-B45C-DBA84BE3435C}"/>
              </a:ext>
            </a:extLst>
          </p:cNvPr>
          <p:cNvPicPr>
            <a:picLocks noChangeAspect="1"/>
          </p:cNvPicPr>
          <p:nvPr/>
        </p:nvPicPr>
        <p:blipFill>
          <a:blip r:embed="rId2"/>
          <a:stretch>
            <a:fillRect/>
          </a:stretch>
        </p:blipFill>
        <p:spPr>
          <a:xfrm>
            <a:off x="5103747" y="1539466"/>
            <a:ext cx="2103503" cy="1400583"/>
          </a:xfrm>
          <a:prstGeom prst="rect">
            <a:avLst/>
          </a:prstGeom>
        </p:spPr>
      </p:pic>
    </p:spTree>
    <p:extLst>
      <p:ext uri="{BB962C8B-B14F-4D97-AF65-F5344CB8AC3E}">
        <p14:creationId xmlns:p14="http://schemas.microsoft.com/office/powerpoint/2010/main" val="194522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73259A-622B-4C78-ABBB-6E017DEC3468}"/>
              </a:ext>
            </a:extLst>
          </p:cNvPr>
          <p:cNvSpPr>
            <a:spLocks noGrp="1"/>
          </p:cNvSpPr>
          <p:nvPr>
            <p:ph type="title"/>
          </p:nvPr>
        </p:nvSpPr>
        <p:spPr/>
        <p:txBody>
          <a:bodyPr/>
          <a:lstStyle/>
          <a:p>
            <a:r>
              <a:rPr lang="fr-FR" dirty="0"/>
              <a:t>Recours au pluridisciplinaire</a:t>
            </a:r>
          </a:p>
        </p:txBody>
      </p:sp>
      <p:sp>
        <p:nvSpPr>
          <p:cNvPr id="3" name="Espace réservé du contenu 2">
            <a:extLst>
              <a:ext uri="{FF2B5EF4-FFF2-40B4-BE49-F238E27FC236}">
                <a16:creationId xmlns:a16="http://schemas.microsoft.com/office/drawing/2014/main" id="{BAAF674F-007A-448C-A092-6C534A5C8703}"/>
              </a:ext>
            </a:extLst>
          </p:cNvPr>
          <p:cNvSpPr>
            <a:spLocks noGrp="1"/>
          </p:cNvSpPr>
          <p:nvPr>
            <p:ph idx="1"/>
          </p:nvPr>
        </p:nvSpPr>
        <p:spPr/>
        <p:txBody>
          <a:bodyPr/>
          <a:lstStyle/>
          <a:p>
            <a:r>
              <a:rPr lang="fr-FR" dirty="0"/>
              <a:t>Passer par le pluridisciplinaire pour + de projets financés</a:t>
            </a:r>
          </a:p>
          <a:p>
            <a:r>
              <a:rPr lang="fr-FR" dirty="0"/>
              <a:t>Pour plus de visibilité</a:t>
            </a:r>
          </a:p>
          <a:p>
            <a:r>
              <a:rPr lang="fr-FR" dirty="0"/>
              <a:t>Pour changer la vision qu’ont les autres disciplines du droit </a:t>
            </a:r>
          </a:p>
          <a:p>
            <a:r>
              <a:rPr lang="fr-FR" dirty="0"/>
              <a:t>Mais : problème de reconnaissance des publications pluridisciplinaires</a:t>
            </a:r>
            <a:r>
              <a:rPr lang="fr-FR" baseline="30000" dirty="0"/>
              <a:t>1</a:t>
            </a:r>
          </a:p>
          <a:p>
            <a:r>
              <a:rPr lang="fr-FR" dirty="0"/>
              <a:t>L’HDR valorise l’interdisciplinarité</a:t>
            </a:r>
          </a:p>
          <a:p>
            <a:r>
              <a:rPr lang="fr-FR" dirty="0"/>
              <a:t>Des revues interdisciplinaires commencent à voir le jour (</a:t>
            </a:r>
            <a:r>
              <a:rPr lang="fr-FR" dirty="0" err="1"/>
              <a:t>nomopolis</a:t>
            </a:r>
            <a:r>
              <a:rPr lang="fr-FR" dirty="0"/>
              <a:t>, lien social et politiques…)</a:t>
            </a:r>
          </a:p>
        </p:txBody>
      </p:sp>
      <p:sp>
        <p:nvSpPr>
          <p:cNvPr id="5" name="ZoneTexte 4">
            <a:extLst>
              <a:ext uri="{FF2B5EF4-FFF2-40B4-BE49-F238E27FC236}">
                <a16:creationId xmlns:a16="http://schemas.microsoft.com/office/drawing/2014/main" id="{D846E905-E709-48A6-A50A-00E7879EC2A0}"/>
              </a:ext>
            </a:extLst>
          </p:cNvPr>
          <p:cNvSpPr txBox="1"/>
          <p:nvPr/>
        </p:nvSpPr>
        <p:spPr>
          <a:xfrm>
            <a:off x="1073150" y="3952644"/>
            <a:ext cx="4622800" cy="461665"/>
          </a:xfrm>
          <a:prstGeom prst="rect">
            <a:avLst/>
          </a:prstGeom>
          <a:noFill/>
        </p:spPr>
        <p:txBody>
          <a:bodyPr wrap="square">
            <a:spAutoFit/>
          </a:bodyPr>
          <a:lstStyle/>
          <a:p>
            <a:r>
              <a:rPr lang="fr-FR" sz="800" baseline="30000" dirty="0">
                <a:effectLst/>
              </a:rPr>
              <a:t>1</a:t>
            </a:r>
            <a:r>
              <a:rPr lang="fr-FR" sz="800" dirty="0">
                <a:effectLst/>
              </a:rPr>
              <a:t>Bayo, Emmanuel. « Droit et gestion : La pluridisciplinarité à l’épreuve de l’évaluation des enseignants-chercheurs ». </a:t>
            </a:r>
            <a:r>
              <a:rPr lang="fr-FR" sz="800" i="1" dirty="0">
                <a:effectLst/>
              </a:rPr>
              <a:t>La Revue des Sciences de Gestion</a:t>
            </a:r>
            <a:r>
              <a:rPr lang="fr-FR" sz="800" dirty="0">
                <a:effectLst/>
              </a:rPr>
              <a:t> 277, n</a:t>
            </a:r>
            <a:r>
              <a:rPr lang="fr-FR" sz="800" baseline="30000" dirty="0">
                <a:effectLst/>
              </a:rPr>
              <a:t>o</a:t>
            </a:r>
            <a:r>
              <a:rPr lang="fr-FR" sz="800" dirty="0">
                <a:effectLst/>
              </a:rPr>
              <a:t> 1 (27 avril 2016): 65‑78. </a:t>
            </a:r>
            <a:r>
              <a:rPr lang="fr-FR" sz="800" dirty="0">
                <a:effectLst/>
                <a:hlinkClick r:id="rId2"/>
              </a:rPr>
              <a:t>https://doi.org/10.3917/rsg.277.0065</a:t>
            </a:r>
            <a:r>
              <a:rPr lang="fr-FR" sz="800" dirty="0">
                <a:effectLst/>
              </a:rPr>
              <a:t>.</a:t>
            </a:r>
          </a:p>
        </p:txBody>
      </p:sp>
      <p:pic>
        <p:nvPicPr>
          <p:cNvPr id="7" name="Image 6">
            <a:extLst>
              <a:ext uri="{FF2B5EF4-FFF2-40B4-BE49-F238E27FC236}">
                <a16:creationId xmlns:a16="http://schemas.microsoft.com/office/drawing/2014/main" id="{3D7C8932-F747-4CE8-9125-AC468E56610A}"/>
              </a:ext>
            </a:extLst>
          </p:cNvPr>
          <p:cNvPicPr>
            <a:picLocks noChangeAspect="1"/>
          </p:cNvPicPr>
          <p:nvPr/>
        </p:nvPicPr>
        <p:blipFill>
          <a:blip r:embed="rId3"/>
          <a:stretch>
            <a:fillRect/>
          </a:stretch>
        </p:blipFill>
        <p:spPr>
          <a:xfrm>
            <a:off x="7270750" y="1728259"/>
            <a:ext cx="1301750" cy="1301750"/>
          </a:xfrm>
          <a:prstGeom prst="rect">
            <a:avLst/>
          </a:prstGeom>
        </p:spPr>
      </p:pic>
    </p:spTree>
    <p:extLst>
      <p:ext uri="{BB962C8B-B14F-4D97-AF65-F5344CB8AC3E}">
        <p14:creationId xmlns:p14="http://schemas.microsoft.com/office/powerpoint/2010/main" val="1790680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62D35-0DA3-4E89-A58D-478CD659E31A}"/>
              </a:ext>
            </a:extLst>
          </p:cNvPr>
          <p:cNvSpPr>
            <a:spLocks noGrp="1"/>
          </p:cNvSpPr>
          <p:nvPr>
            <p:ph type="title"/>
          </p:nvPr>
        </p:nvSpPr>
        <p:spPr/>
        <p:txBody>
          <a:bodyPr/>
          <a:lstStyle/>
          <a:p>
            <a:r>
              <a:rPr lang="fr-FR" dirty="0"/>
              <a:t>Perspectives d’avenir</a:t>
            </a:r>
          </a:p>
        </p:txBody>
      </p:sp>
      <p:sp>
        <p:nvSpPr>
          <p:cNvPr id="3" name="Content Placeholder 2">
            <a:extLst>
              <a:ext uri="{FF2B5EF4-FFF2-40B4-BE49-F238E27FC236}">
                <a16:creationId xmlns:a16="http://schemas.microsoft.com/office/drawing/2014/main" id="{2AF1AF88-916C-4124-8B1F-16E66B41B4C2}"/>
              </a:ext>
            </a:extLst>
          </p:cNvPr>
          <p:cNvSpPr>
            <a:spLocks noGrp="1"/>
          </p:cNvSpPr>
          <p:nvPr>
            <p:ph idx="1"/>
          </p:nvPr>
        </p:nvSpPr>
        <p:spPr>
          <a:xfrm>
            <a:off x="1028700" y="1728259"/>
            <a:ext cx="5454650" cy="2686050"/>
          </a:xfrm>
        </p:spPr>
        <p:txBody>
          <a:bodyPr/>
          <a:lstStyle/>
          <a:p>
            <a:r>
              <a:rPr lang="fr-FR" dirty="0"/>
              <a:t>Constat : passer par la formation</a:t>
            </a:r>
          </a:p>
          <a:p>
            <a:r>
              <a:rPr lang="fr-FR" dirty="0"/>
              <a:t>Contact humain, discuter, échanger ! </a:t>
            </a:r>
          </a:p>
          <a:p>
            <a:r>
              <a:rPr lang="fr-FR" dirty="0"/>
              <a:t>En tant qu’accompagnant aux chercheurs, nous avons un grand rôle à jouer</a:t>
            </a:r>
          </a:p>
          <a:p>
            <a:r>
              <a:rPr lang="fr-FR" dirty="0"/>
              <a:t>Données de + en plus présentes, de plus en plus de ressources disponibles</a:t>
            </a:r>
          </a:p>
          <a:p>
            <a:r>
              <a:rPr lang="fr-FR" dirty="0"/>
              <a:t>Recours à la science ouverte pour changer la manière de faire de la recherche</a:t>
            </a:r>
          </a:p>
          <a:p>
            <a:r>
              <a:rPr lang="fr-FR" dirty="0"/>
              <a:t>Changer la méthode d’évaluation ?</a:t>
            </a:r>
          </a:p>
          <a:p>
            <a:r>
              <a:rPr lang="fr-FR" dirty="0"/>
              <a:t>Former les jeunes chercheurs, futurs </a:t>
            </a:r>
            <a:r>
              <a:rPr lang="fr-FR" dirty="0" err="1"/>
              <a:t>publiants</a:t>
            </a:r>
            <a:r>
              <a:rPr lang="fr-FR" dirty="0"/>
              <a:t>, les sensibiliser.</a:t>
            </a:r>
          </a:p>
          <a:p>
            <a:endParaRPr lang="fr-FR" dirty="0"/>
          </a:p>
        </p:txBody>
      </p:sp>
    </p:spTree>
    <p:extLst>
      <p:ext uri="{BB962C8B-B14F-4D97-AF65-F5344CB8AC3E}">
        <p14:creationId xmlns:p14="http://schemas.microsoft.com/office/powerpoint/2010/main" val="219842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195BD-5AEF-48B6-A306-2D80589815B9}"/>
              </a:ext>
            </a:extLst>
          </p:cNvPr>
          <p:cNvSpPr>
            <a:spLocks noGrp="1"/>
          </p:cNvSpPr>
          <p:nvPr>
            <p:ph type="title"/>
          </p:nvPr>
        </p:nvSpPr>
        <p:spPr/>
        <p:txBody>
          <a:bodyPr/>
          <a:lstStyle/>
          <a:p>
            <a:r>
              <a:rPr lang="fr-FR" dirty="0"/>
              <a:t>Comment fonctionne la recherche en droit en France ?</a:t>
            </a:r>
          </a:p>
        </p:txBody>
      </p:sp>
      <p:sp>
        <p:nvSpPr>
          <p:cNvPr id="3" name="Content Placeholder 2">
            <a:extLst>
              <a:ext uri="{FF2B5EF4-FFF2-40B4-BE49-F238E27FC236}">
                <a16:creationId xmlns:a16="http://schemas.microsoft.com/office/drawing/2014/main" id="{CA73BF21-68EB-45BD-A3CA-03FCCF65FCFE}"/>
              </a:ext>
            </a:extLst>
          </p:cNvPr>
          <p:cNvSpPr>
            <a:spLocks noGrp="1"/>
          </p:cNvSpPr>
          <p:nvPr>
            <p:ph idx="1"/>
          </p:nvPr>
        </p:nvSpPr>
        <p:spPr>
          <a:xfrm>
            <a:off x="1098550" y="1628775"/>
            <a:ext cx="4324350" cy="2686050"/>
          </a:xfrm>
        </p:spPr>
        <p:txBody>
          <a:bodyPr/>
          <a:lstStyle/>
          <a:p>
            <a:r>
              <a:rPr lang="fr-FR" dirty="0"/>
              <a:t>Recherche doctrinale, pas de jeux de données</a:t>
            </a:r>
          </a:p>
          <a:p>
            <a:r>
              <a:rPr lang="fr-FR" dirty="0"/>
              <a:t>Nouvelles méthodes de recherche : empirique, mais encore marginal</a:t>
            </a:r>
          </a:p>
          <a:p>
            <a:r>
              <a:rPr lang="fr-FR" dirty="0"/>
              <a:t>Certaines revues payent les chercheurs pour publier, ce qui peut être un frein à la science ouverte</a:t>
            </a:r>
          </a:p>
          <a:p>
            <a:endParaRPr lang="fr-FR" dirty="0"/>
          </a:p>
        </p:txBody>
      </p:sp>
      <p:pic>
        <p:nvPicPr>
          <p:cNvPr id="5" name="Image 4">
            <a:extLst>
              <a:ext uri="{FF2B5EF4-FFF2-40B4-BE49-F238E27FC236}">
                <a16:creationId xmlns:a16="http://schemas.microsoft.com/office/drawing/2014/main" id="{CF4648D1-1C40-4D6F-A61A-90989A0D7908}"/>
              </a:ext>
            </a:extLst>
          </p:cNvPr>
          <p:cNvPicPr>
            <a:picLocks noChangeAspect="1"/>
          </p:cNvPicPr>
          <p:nvPr/>
        </p:nvPicPr>
        <p:blipFill>
          <a:blip r:embed="rId2"/>
          <a:stretch>
            <a:fillRect/>
          </a:stretch>
        </p:blipFill>
        <p:spPr>
          <a:xfrm>
            <a:off x="5689601" y="1581389"/>
            <a:ext cx="2990850" cy="1790892"/>
          </a:xfrm>
          <a:prstGeom prst="rect">
            <a:avLst/>
          </a:prstGeom>
        </p:spPr>
      </p:pic>
    </p:spTree>
    <p:extLst>
      <p:ext uri="{BB962C8B-B14F-4D97-AF65-F5344CB8AC3E}">
        <p14:creationId xmlns:p14="http://schemas.microsoft.com/office/powerpoint/2010/main" val="489722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74BD6-BE01-4757-8F56-675AC4B7B92C}"/>
              </a:ext>
            </a:extLst>
          </p:cNvPr>
          <p:cNvSpPr>
            <a:spLocks noGrp="1"/>
          </p:cNvSpPr>
          <p:nvPr>
            <p:ph type="title"/>
          </p:nvPr>
        </p:nvSpPr>
        <p:spPr/>
        <p:txBody>
          <a:bodyPr/>
          <a:lstStyle/>
          <a:p>
            <a:r>
              <a:rPr lang="fr-FR" dirty="0"/>
              <a:t>Quelle est l’approche des chercheurs en droit sur les données ?</a:t>
            </a:r>
          </a:p>
        </p:txBody>
      </p:sp>
      <p:sp>
        <p:nvSpPr>
          <p:cNvPr id="3" name="Content Placeholder 2">
            <a:extLst>
              <a:ext uri="{FF2B5EF4-FFF2-40B4-BE49-F238E27FC236}">
                <a16:creationId xmlns:a16="http://schemas.microsoft.com/office/drawing/2014/main" id="{F40ACD98-8E7C-41ED-BC22-189E57A8C9C1}"/>
              </a:ext>
            </a:extLst>
          </p:cNvPr>
          <p:cNvSpPr>
            <a:spLocks noGrp="1"/>
          </p:cNvSpPr>
          <p:nvPr>
            <p:ph idx="1"/>
          </p:nvPr>
        </p:nvSpPr>
        <p:spPr/>
        <p:txBody>
          <a:bodyPr/>
          <a:lstStyle/>
          <a:p>
            <a:r>
              <a:rPr lang="fr-FR" dirty="0"/>
              <a:t>Entretien avec un doctorant en droit public</a:t>
            </a:r>
          </a:p>
          <a:p>
            <a:r>
              <a:rPr lang="fr-FR" dirty="0"/>
              <a:t>Distinction entre données produites (enquêtes…) et données comme objet de recherche (jurisprudence)</a:t>
            </a:r>
          </a:p>
          <a:p>
            <a:r>
              <a:rPr lang="fr-FR" dirty="0"/>
              <a:t>Pas de prudence particulière par rapport aux données sensibles car très peu de données</a:t>
            </a:r>
          </a:p>
          <a:p>
            <a:r>
              <a:rPr lang="fr-FR" dirty="0"/>
              <a:t>Données en santé par exemple, données en spatial avec des satellites</a:t>
            </a:r>
          </a:p>
          <a:p>
            <a:r>
              <a:rPr lang="fr-FR" dirty="0"/>
              <a:t>Participation à un projet pluridisciplinaire et création de bases de données liées à des décisions de justice : intéressant mais très long.</a:t>
            </a:r>
          </a:p>
          <a:p>
            <a:endParaRPr lang="fr-FR" dirty="0"/>
          </a:p>
        </p:txBody>
      </p:sp>
    </p:spTree>
    <p:extLst>
      <p:ext uri="{BB962C8B-B14F-4D97-AF65-F5344CB8AC3E}">
        <p14:creationId xmlns:p14="http://schemas.microsoft.com/office/powerpoint/2010/main" val="2319089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64736-17E3-4991-AC3E-864B634D68F5}"/>
              </a:ext>
            </a:extLst>
          </p:cNvPr>
          <p:cNvSpPr>
            <a:spLocks noGrp="1"/>
          </p:cNvSpPr>
          <p:nvPr>
            <p:ph type="title"/>
          </p:nvPr>
        </p:nvSpPr>
        <p:spPr/>
        <p:txBody>
          <a:bodyPr/>
          <a:lstStyle/>
          <a:p>
            <a:r>
              <a:rPr lang="fr-FR" dirty="0"/>
              <a:t>Quelles sont les données en droit ?</a:t>
            </a:r>
          </a:p>
        </p:txBody>
      </p:sp>
      <p:sp>
        <p:nvSpPr>
          <p:cNvPr id="3" name="Content Placeholder 2">
            <a:extLst>
              <a:ext uri="{FF2B5EF4-FFF2-40B4-BE49-F238E27FC236}">
                <a16:creationId xmlns:a16="http://schemas.microsoft.com/office/drawing/2014/main" id="{37618B36-070F-4B91-912B-1CECEEE245B8}"/>
              </a:ext>
            </a:extLst>
          </p:cNvPr>
          <p:cNvSpPr>
            <a:spLocks noGrp="1"/>
          </p:cNvSpPr>
          <p:nvPr>
            <p:ph idx="1"/>
          </p:nvPr>
        </p:nvSpPr>
        <p:spPr/>
        <p:txBody>
          <a:bodyPr/>
          <a:lstStyle/>
          <a:p>
            <a:r>
              <a:rPr lang="fr-FR" dirty="0"/>
              <a:t>Données qualitatives issues d’enquête</a:t>
            </a:r>
          </a:p>
          <a:p>
            <a:r>
              <a:rPr lang="fr-FR" dirty="0"/>
              <a:t>Corpus de texte </a:t>
            </a:r>
          </a:p>
          <a:p>
            <a:r>
              <a:rPr lang="fr-FR" dirty="0"/>
              <a:t>Données quantitatives</a:t>
            </a:r>
          </a:p>
          <a:p>
            <a:r>
              <a:rPr lang="fr-FR" dirty="0"/>
              <a:t>…</a:t>
            </a:r>
          </a:p>
          <a:p>
            <a:r>
              <a:rPr lang="fr-FR" dirty="0"/>
              <a:t>Peu de sensibilisation possible par le PGD</a:t>
            </a:r>
          </a:p>
        </p:txBody>
      </p:sp>
      <p:pic>
        <p:nvPicPr>
          <p:cNvPr id="4" name="Image 3">
            <a:extLst>
              <a:ext uri="{FF2B5EF4-FFF2-40B4-BE49-F238E27FC236}">
                <a16:creationId xmlns:a16="http://schemas.microsoft.com/office/drawing/2014/main" id="{3CB7E20F-219E-4B65-A3A1-5AC7551616AB}"/>
              </a:ext>
            </a:extLst>
          </p:cNvPr>
          <p:cNvPicPr>
            <a:picLocks noChangeAspect="1"/>
          </p:cNvPicPr>
          <p:nvPr/>
        </p:nvPicPr>
        <p:blipFill>
          <a:blip r:embed="rId2"/>
          <a:stretch>
            <a:fillRect/>
          </a:stretch>
        </p:blipFill>
        <p:spPr>
          <a:xfrm>
            <a:off x="5200650" y="1295400"/>
            <a:ext cx="1790700" cy="2552700"/>
          </a:xfrm>
          <a:prstGeom prst="rect">
            <a:avLst/>
          </a:prstGeom>
        </p:spPr>
      </p:pic>
    </p:spTree>
    <p:extLst>
      <p:ext uri="{BB962C8B-B14F-4D97-AF65-F5344CB8AC3E}">
        <p14:creationId xmlns:p14="http://schemas.microsoft.com/office/powerpoint/2010/main" val="1363411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8507BE-647B-4130-8864-EE24968AB5FB}"/>
              </a:ext>
            </a:extLst>
          </p:cNvPr>
          <p:cNvSpPr>
            <a:spLocks noGrp="1"/>
          </p:cNvSpPr>
          <p:nvPr>
            <p:ph type="title"/>
          </p:nvPr>
        </p:nvSpPr>
        <p:spPr/>
        <p:txBody>
          <a:bodyPr/>
          <a:lstStyle/>
          <a:p>
            <a:r>
              <a:rPr lang="fr-FR" dirty="0"/>
              <a:t>Les jurisprudences</a:t>
            </a:r>
          </a:p>
        </p:txBody>
      </p:sp>
      <p:sp>
        <p:nvSpPr>
          <p:cNvPr id="3" name="Espace réservé du contenu 2">
            <a:extLst>
              <a:ext uri="{FF2B5EF4-FFF2-40B4-BE49-F238E27FC236}">
                <a16:creationId xmlns:a16="http://schemas.microsoft.com/office/drawing/2014/main" id="{9F97DC7C-DD88-462C-8DDA-FFEE45367CB1}"/>
              </a:ext>
            </a:extLst>
          </p:cNvPr>
          <p:cNvSpPr>
            <a:spLocks noGrp="1"/>
          </p:cNvSpPr>
          <p:nvPr>
            <p:ph idx="1"/>
          </p:nvPr>
        </p:nvSpPr>
        <p:spPr/>
        <p:txBody>
          <a:bodyPr/>
          <a:lstStyle/>
          <a:p>
            <a:r>
              <a:rPr lang="fr-FR" dirty="0"/>
              <a:t>Les données les + utilisées sont les jurisprudences</a:t>
            </a:r>
          </a:p>
          <a:p>
            <a:r>
              <a:rPr lang="fr-FR" dirty="0"/>
              <a:t>Problème : pas toutes les jurisprudences sont publiées </a:t>
            </a:r>
          </a:p>
          <a:p>
            <a:pPr lvl="1"/>
            <a:r>
              <a:rPr lang="fr-FR" dirty="0"/>
              <a:t>Par exemple, au tribunal administratif de Toulouse, moins de 10 publiées par an</a:t>
            </a:r>
          </a:p>
          <a:p>
            <a:pPr lvl="1"/>
            <a:r>
              <a:rPr lang="fr-FR" dirty="0"/>
              <a:t>Chaque ordre / cour décide de ce qui se publie ou non, chacun a son site. Pas de publication par défaut</a:t>
            </a:r>
          </a:p>
          <a:p>
            <a:pPr lvl="1"/>
            <a:r>
              <a:rPr lang="fr-FR" dirty="0"/>
              <a:t>Pas de grille particulière</a:t>
            </a:r>
          </a:p>
          <a:p>
            <a:endParaRPr lang="fr-FR" dirty="0"/>
          </a:p>
        </p:txBody>
      </p:sp>
    </p:spTree>
    <p:extLst>
      <p:ext uri="{BB962C8B-B14F-4D97-AF65-F5344CB8AC3E}">
        <p14:creationId xmlns:p14="http://schemas.microsoft.com/office/powerpoint/2010/main" val="2945278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63CD04-3A4D-4E76-B04B-93831A4F4153}"/>
              </a:ext>
            </a:extLst>
          </p:cNvPr>
          <p:cNvSpPr>
            <a:spLocks noGrp="1"/>
          </p:cNvSpPr>
          <p:nvPr>
            <p:ph type="title"/>
          </p:nvPr>
        </p:nvSpPr>
        <p:spPr/>
        <p:txBody>
          <a:bodyPr/>
          <a:lstStyle/>
          <a:p>
            <a:r>
              <a:rPr lang="fr-FR" dirty="0"/>
              <a:t>Exemples de données en droit</a:t>
            </a:r>
          </a:p>
        </p:txBody>
      </p:sp>
      <p:sp>
        <p:nvSpPr>
          <p:cNvPr id="3" name="Espace réservé du contenu 2">
            <a:extLst>
              <a:ext uri="{FF2B5EF4-FFF2-40B4-BE49-F238E27FC236}">
                <a16:creationId xmlns:a16="http://schemas.microsoft.com/office/drawing/2014/main" id="{85E0CD7E-19D2-4D69-956A-6AE1C7264D20}"/>
              </a:ext>
            </a:extLst>
          </p:cNvPr>
          <p:cNvSpPr>
            <a:spLocks noGrp="1"/>
          </p:cNvSpPr>
          <p:nvPr>
            <p:ph idx="1"/>
          </p:nvPr>
        </p:nvSpPr>
        <p:spPr/>
        <p:txBody>
          <a:bodyPr/>
          <a:lstStyle/>
          <a:p>
            <a:r>
              <a:rPr lang="fr-FR" dirty="0"/>
              <a:t>En recherche empirique du droit pénal : utilisation des statistiques du FBI</a:t>
            </a:r>
          </a:p>
          <a:p>
            <a:r>
              <a:rPr lang="fr-FR" dirty="0"/>
              <a:t>En droit européen de l’environnement : mesure de l’efficacité d’une directive européenne de protection des oiseaux</a:t>
            </a:r>
            <a:r>
              <a:rPr lang="fr-FR" baseline="30000" dirty="0"/>
              <a:t>1</a:t>
            </a:r>
            <a:endParaRPr lang="fr-FR" dirty="0"/>
          </a:p>
          <a:p>
            <a:r>
              <a:rPr lang="fr-FR" dirty="0"/>
              <a:t>Compilation des notices de résiliation du droit d’auteur pour analyser son efficacité</a:t>
            </a:r>
            <a:r>
              <a:rPr lang="fr-FR" baseline="30000" dirty="0"/>
              <a:t>2</a:t>
            </a:r>
            <a:endParaRPr lang="fr-FR" dirty="0"/>
          </a:p>
          <a:p>
            <a:r>
              <a:rPr lang="fr-FR" dirty="0"/>
              <a:t>Des données issues des différentes cours (quand c’est disponible)</a:t>
            </a:r>
          </a:p>
          <a:p>
            <a:r>
              <a:rPr lang="fr-FR" dirty="0"/>
              <a:t>De plus en plus de recherche empirique en Europe, depuis plus de 10 ans aux Etats Unis</a:t>
            </a:r>
          </a:p>
          <a:p>
            <a:pPr marL="0" indent="0">
              <a:buNone/>
            </a:pPr>
            <a:endParaRPr lang="fr-FR" dirty="0"/>
          </a:p>
        </p:txBody>
      </p:sp>
      <p:sp>
        <p:nvSpPr>
          <p:cNvPr id="5" name="ZoneTexte 4">
            <a:extLst>
              <a:ext uri="{FF2B5EF4-FFF2-40B4-BE49-F238E27FC236}">
                <a16:creationId xmlns:a16="http://schemas.microsoft.com/office/drawing/2014/main" id="{098E57E5-78C4-4D47-A583-B99276E4DC0B}"/>
              </a:ext>
            </a:extLst>
          </p:cNvPr>
          <p:cNvSpPr txBox="1"/>
          <p:nvPr/>
        </p:nvSpPr>
        <p:spPr>
          <a:xfrm>
            <a:off x="1028700" y="4336762"/>
            <a:ext cx="4622800" cy="646331"/>
          </a:xfrm>
          <a:prstGeom prst="rect">
            <a:avLst/>
          </a:prstGeom>
          <a:noFill/>
        </p:spPr>
        <p:txBody>
          <a:bodyPr wrap="square">
            <a:spAutoFit/>
          </a:bodyPr>
          <a:lstStyle/>
          <a:p>
            <a:r>
              <a:rPr lang="fr-FR" sz="600" baseline="30000" dirty="0"/>
              <a:t>1</a:t>
            </a:r>
            <a:r>
              <a:rPr lang="fr-FR" sz="600" dirty="0">
                <a:effectLst/>
              </a:rPr>
              <a:t> Sanderson, Fiona J., Robert G. </a:t>
            </a:r>
            <a:r>
              <a:rPr lang="fr-FR" sz="600" dirty="0" err="1">
                <a:effectLst/>
              </a:rPr>
              <a:t>Pople</a:t>
            </a:r>
            <a:r>
              <a:rPr lang="fr-FR" sz="600" dirty="0">
                <a:effectLst/>
              </a:rPr>
              <a:t>, Christina </a:t>
            </a:r>
            <a:r>
              <a:rPr lang="fr-FR" sz="600" dirty="0" err="1">
                <a:effectLst/>
              </a:rPr>
              <a:t>Ieronymidou</a:t>
            </a:r>
            <a:r>
              <a:rPr lang="fr-FR" sz="600" dirty="0">
                <a:effectLst/>
              </a:rPr>
              <a:t>, Ian J. </a:t>
            </a:r>
            <a:r>
              <a:rPr lang="fr-FR" sz="600" dirty="0" err="1">
                <a:effectLst/>
              </a:rPr>
              <a:t>Burfield</a:t>
            </a:r>
            <a:r>
              <a:rPr lang="fr-FR" sz="600" dirty="0">
                <a:effectLst/>
              </a:rPr>
              <a:t>, Richard D. Gregory, Stephen G. Willis, Christine Howard, Philip A. Stephens, Alison E. Beresford, et Paul F. Donald. « </a:t>
            </a:r>
            <a:r>
              <a:rPr lang="fr-FR" sz="600" dirty="0" err="1">
                <a:effectLst/>
              </a:rPr>
              <a:t>Assessing</a:t>
            </a:r>
            <a:r>
              <a:rPr lang="fr-FR" sz="600" dirty="0">
                <a:effectLst/>
              </a:rPr>
              <a:t> the Performance of EU Nature </a:t>
            </a:r>
            <a:r>
              <a:rPr lang="fr-FR" sz="600" dirty="0" err="1">
                <a:effectLst/>
              </a:rPr>
              <a:t>Legislation</a:t>
            </a:r>
            <a:r>
              <a:rPr lang="fr-FR" sz="600" dirty="0">
                <a:effectLst/>
              </a:rPr>
              <a:t> in </a:t>
            </a:r>
            <a:r>
              <a:rPr lang="fr-FR" sz="600" dirty="0" err="1">
                <a:effectLst/>
              </a:rPr>
              <a:t>Protecting</a:t>
            </a:r>
            <a:r>
              <a:rPr lang="fr-FR" sz="600" dirty="0">
                <a:effectLst/>
              </a:rPr>
              <a:t> Target Bird </a:t>
            </a:r>
            <a:r>
              <a:rPr lang="fr-FR" sz="600" dirty="0" err="1">
                <a:effectLst/>
              </a:rPr>
              <a:t>Species</a:t>
            </a:r>
            <a:r>
              <a:rPr lang="fr-FR" sz="600" dirty="0">
                <a:effectLst/>
              </a:rPr>
              <a:t> in an </a:t>
            </a:r>
            <a:r>
              <a:rPr lang="fr-FR" sz="600" dirty="0" err="1">
                <a:effectLst/>
              </a:rPr>
              <a:t>Era</a:t>
            </a:r>
            <a:r>
              <a:rPr lang="fr-FR" sz="600" dirty="0">
                <a:effectLst/>
              </a:rPr>
              <a:t> of </a:t>
            </a:r>
            <a:r>
              <a:rPr lang="fr-FR" sz="600" dirty="0" err="1">
                <a:effectLst/>
              </a:rPr>
              <a:t>Climate</a:t>
            </a:r>
            <a:r>
              <a:rPr lang="fr-FR" sz="600" dirty="0">
                <a:effectLst/>
              </a:rPr>
              <a:t> Change ». </a:t>
            </a:r>
            <a:r>
              <a:rPr lang="fr-FR" sz="600" i="1" dirty="0">
                <a:effectLst/>
              </a:rPr>
              <a:t>Conservation </a:t>
            </a:r>
            <a:r>
              <a:rPr lang="fr-FR" sz="600" i="1" dirty="0" err="1">
                <a:effectLst/>
              </a:rPr>
              <a:t>Letters</a:t>
            </a:r>
            <a:r>
              <a:rPr lang="fr-FR" sz="600" dirty="0">
                <a:effectLst/>
              </a:rPr>
              <a:t> 9, n</a:t>
            </a:r>
            <a:r>
              <a:rPr lang="fr-FR" sz="600" baseline="30000" dirty="0">
                <a:effectLst/>
              </a:rPr>
              <a:t>o</a:t>
            </a:r>
            <a:r>
              <a:rPr lang="fr-FR" sz="600" dirty="0">
                <a:effectLst/>
              </a:rPr>
              <a:t> 3 (2016): 172‑80. </a:t>
            </a:r>
            <a:r>
              <a:rPr lang="fr-FR" sz="600" dirty="0">
                <a:effectLst/>
                <a:hlinkClick r:id="rId2"/>
              </a:rPr>
              <a:t>https://doi.org/10.1111/conl.12196</a:t>
            </a:r>
            <a:r>
              <a:rPr lang="fr-FR" sz="600" dirty="0">
                <a:effectLst/>
              </a:rPr>
              <a:t>.</a:t>
            </a:r>
          </a:p>
          <a:p>
            <a:r>
              <a:rPr lang="fr-FR" sz="600" baseline="30000" dirty="0">
                <a:effectLst/>
              </a:rPr>
              <a:t>2</a:t>
            </a:r>
            <a:r>
              <a:rPr lang="fr-FR" sz="600" dirty="0">
                <a:effectLst/>
              </a:rPr>
              <a:t>Yuvaraj, Joshua, Rebecca </a:t>
            </a:r>
            <a:r>
              <a:rPr lang="fr-FR" sz="600" dirty="0" err="1">
                <a:effectLst/>
              </a:rPr>
              <a:t>Giblin</a:t>
            </a:r>
            <a:r>
              <a:rPr lang="fr-FR" sz="600" dirty="0">
                <a:effectLst/>
              </a:rPr>
              <a:t>, Daniel Russo-</a:t>
            </a:r>
            <a:r>
              <a:rPr lang="fr-FR" sz="600" dirty="0" err="1">
                <a:effectLst/>
              </a:rPr>
              <a:t>Batterham</a:t>
            </a:r>
            <a:r>
              <a:rPr lang="fr-FR" sz="600" dirty="0">
                <a:effectLst/>
              </a:rPr>
              <a:t>, et </a:t>
            </a:r>
            <a:r>
              <a:rPr lang="fr-FR" sz="600" dirty="0" err="1">
                <a:effectLst/>
              </a:rPr>
              <a:t>Genevieve</a:t>
            </a:r>
            <a:r>
              <a:rPr lang="fr-FR" sz="600" dirty="0">
                <a:effectLst/>
              </a:rPr>
              <a:t> Grant. « U.S. Copyright </a:t>
            </a:r>
            <a:r>
              <a:rPr lang="fr-FR" sz="600" dirty="0" err="1">
                <a:effectLst/>
              </a:rPr>
              <a:t>Termination</a:t>
            </a:r>
            <a:r>
              <a:rPr lang="fr-FR" sz="600" dirty="0">
                <a:effectLst/>
              </a:rPr>
              <a:t> Notices 1977–2020: </a:t>
            </a:r>
            <a:r>
              <a:rPr lang="fr-FR" sz="600" dirty="0" err="1">
                <a:effectLst/>
              </a:rPr>
              <a:t>Introducing</a:t>
            </a:r>
            <a:r>
              <a:rPr lang="fr-FR" sz="600" dirty="0">
                <a:effectLst/>
              </a:rPr>
              <a:t> New </a:t>
            </a:r>
            <a:r>
              <a:rPr lang="fr-FR" sz="600" dirty="0" err="1">
                <a:effectLst/>
              </a:rPr>
              <a:t>Datasets</a:t>
            </a:r>
            <a:r>
              <a:rPr lang="fr-FR" sz="600" dirty="0">
                <a:effectLst/>
              </a:rPr>
              <a:t> ». </a:t>
            </a:r>
            <a:r>
              <a:rPr lang="fr-FR" sz="600" i="1" dirty="0">
                <a:effectLst/>
              </a:rPr>
              <a:t>Journal of </a:t>
            </a:r>
            <a:r>
              <a:rPr lang="fr-FR" sz="600" i="1" dirty="0" err="1">
                <a:effectLst/>
              </a:rPr>
              <a:t>Empirical</a:t>
            </a:r>
            <a:r>
              <a:rPr lang="fr-FR" sz="600" i="1" dirty="0">
                <a:effectLst/>
              </a:rPr>
              <a:t> Legal </a:t>
            </a:r>
            <a:r>
              <a:rPr lang="fr-FR" sz="600" i="1" dirty="0" err="1">
                <a:effectLst/>
              </a:rPr>
              <a:t>Studies</a:t>
            </a:r>
            <a:r>
              <a:rPr lang="fr-FR" sz="600" dirty="0">
                <a:effectLst/>
              </a:rPr>
              <a:t> 19, n</a:t>
            </a:r>
            <a:r>
              <a:rPr lang="fr-FR" sz="600" baseline="30000" dirty="0">
                <a:effectLst/>
              </a:rPr>
              <a:t>o</a:t>
            </a:r>
            <a:r>
              <a:rPr lang="fr-FR" sz="600" dirty="0">
                <a:effectLst/>
              </a:rPr>
              <a:t> 1 (2022): 250‑92. </a:t>
            </a:r>
            <a:r>
              <a:rPr lang="fr-FR" sz="600" dirty="0">
                <a:effectLst/>
                <a:hlinkClick r:id="rId3"/>
              </a:rPr>
              <a:t>https://doi.org/10.1111/jels.12310</a:t>
            </a:r>
            <a:r>
              <a:rPr lang="fr-FR" sz="600" dirty="0">
                <a:effectLst/>
              </a:rPr>
              <a:t>.</a:t>
            </a:r>
          </a:p>
          <a:p>
            <a:endParaRPr lang="fr-FR" sz="600" dirty="0">
              <a:effectLst/>
            </a:endParaRPr>
          </a:p>
        </p:txBody>
      </p:sp>
    </p:spTree>
    <p:extLst>
      <p:ext uri="{BB962C8B-B14F-4D97-AF65-F5344CB8AC3E}">
        <p14:creationId xmlns:p14="http://schemas.microsoft.com/office/powerpoint/2010/main" val="1554243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F0A89-3152-4DFC-9B9D-7025AFB004E8}"/>
              </a:ext>
            </a:extLst>
          </p:cNvPr>
          <p:cNvSpPr>
            <a:spLocks noGrp="1"/>
          </p:cNvSpPr>
          <p:nvPr>
            <p:ph type="title"/>
          </p:nvPr>
        </p:nvSpPr>
        <p:spPr/>
        <p:txBody>
          <a:bodyPr/>
          <a:lstStyle/>
          <a:p>
            <a:r>
              <a:rPr lang="fr-FR" dirty="0"/>
              <a:t>Les bases de données juridiques</a:t>
            </a:r>
          </a:p>
        </p:txBody>
      </p:sp>
      <p:sp>
        <p:nvSpPr>
          <p:cNvPr id="3" name="Content Placeholder 2">
            <a:extLst>
              <a:ext uri="{FF2B5EF4-FFF2-40B4-BE49-F238E27FC236}">
                <a16:creationId xmlns:a16="http://schemas.microsoft.com/office/drawing/2014/main" id="{97A97958-DD84-43F1-B98E-12C9D3052265}"/>
              </a:ext>
            </a:extLst>
          </p:cNvPr>
          <p:cNvSpPr>
            <a:spLocks noGrp="1"/>
          </p:cNvSpPr>
          <p:nvPr>
            <p:ph idx="1"/>
          </p:nvPr>
        </p:nvSpPr>
        <p:spPr/>
        <p:txBody>
          <a:bodyPr/>
          <a:lstStyle/>
          <a:p>
            <a:r>
              <a:rPr lang="fr-FR" dirty="0"/>
              <a:t>Décisions de justice des différentes cours, qui sont en accès libre, quand elle sont publiées</a:t>
            </a:r>
          </a:p>
        </p:txBody>
      </p:sp>
      <p:pic>
        <p:nvPicPr>
          <p:cNvPr id="5" name="Image 4">
            <a:extLst>
              <a:ext uri="{FF2B5EF4-FFF2-40B4-BE49-F238E27FC236}">
                <a16:creationId xmlns:a16="http://schemas.microsoft.com/office/drawing/2014/main" id="{799F9DC9-6DA5-4CA6-AECB-6B9D796B324B}"/>
              </a:ext>
            </a:extLst>
          </p:cNvPr>
          <p:cNvPicPr>
            <a:picLocks noChangeAspect="1"/>
          </p:cNvPicPr>
          <p:nvPr/>
        </p:nvPicPr>
        <p:blipFill>
          <a:blip r:embed="rId2"/>
          <a:stretch>
            <a:fillRect/>
          </a:stretch>
        </p:blipFill>
        <p:spPr>
          <a:xfrm>
            <a:off x="3556000" y="2514780"/>
            <a:ext cx="2952750" cy="1231719"/>
          </a:xfrm>
          <a:prstGeom prst="rect">
            <a:avLst/>
          </a:prstGeom>
        </p:spPr>
      </p:pic>
      <p:pic>
        <p:nvPicPr>
          <p:cNvPr id="7" name="Image 6">
            <a:extLst>
              <a:ext uri="{FF2B5EF4-FFF2-40B4-BE49-F238E27FC236}">
                <a16:creationId xmlns:a16="http://schemas.microsoft.com/office/drawing/2014/main" id="{3DDBBC1F-0730-4CE8-A2C2-A22CF72AFF99}"/>
              </a:ext>
            </a:extLst>
          </p:cNvPr>
          <p:cNvPicPr>
            <a:picLocks noChangeAspect="1"/>
          </p:cNvPicPr>
          <p:nvPr/>
        </p:nvPicPr>
        <p:blipFill>
          <a:blip r:embed="rId3"/>
          <a:stretch>
            <a:fillRect/>
          </a:stretch>
        </p:blipFill>
        <p:spPr>
          <a:xfrm>
            <a:off x="889866" y="3527425"/>
            <a:ext cx="1890568" cy="831850"/>
          </a:xfrm>
          <a:prstGeom prst="rect">
            <a:avLst/>
          </a:prstGeom>
        </p:spPr>
      </p:pic>
      <p:pic>
        <p:nvPicPr>
          <p:cNvPr id="9" name="Image 8">
            <a:extLst>
              <a:ext uri="{FF2B5EF4-FFF2-40B4-BE49-F238E27FC236}">
                <a16:creationId xmlns:a16="http://schemas.microsoft.com/office/drawing/2014/main" id="{5D9AAA57-9B50-4FD2-B7EF-C50609C0C3FE}"/>
              </a:ext>
            </a:extLst>
          </p:cNvPr>
          <p:cNvPicPr>
            <a:picLocks noChangeAspect="1"/>
          </p:cNvPicPr>
          <p:nvPr/>
        </p:nvPicPr>
        <p:blipFill>
          <a:blip r:embed="rId4"/>
          <a:stretch>
            <a:fillRect/>
          </a:stretch>
        </p:blipFill>
        <p:spPr>
          <a:xfrm>
            <a:off x="4062412" y="3776134"/>
            <a:ext cx="3571875" cy="1276350"/>
          </a:xfrm>
          <a:prstGeom prst="rect">
            <a:avLst/>
          </a:prstGeom>
        </p:spPr>
      </p:pic>
    </p:spTree>
    <p:extLst>
      <p:ext uri="{BB962C8B-B14F-4D97-AF65-F5344CB8AC3E}">
        <p14:creationId xmlns:p14="http://schemas.microsoft.com/office/powerpoint/2010/main" val="2230351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F0E36-DA1F-4EA9-B94B-EAF6678BD881}"/>
              </a:ext>
            </a:extLst>
          </p:cNvPr>
          <p:cNvSpPr>
            <a:spLocks noGrp="1"/>
          </p:cNvSpPr>
          <p:nvPr>
            <p:ph type="title"/>
          </p:nvPr>
        </p:nvSpPr>
        <p:spPr/>
        <p:txBody>
          <a:bodyPr/>
          <a:lstStyle/>
          <a:p>
            <a:r>
              <a:rPr lang="fr-FR" dirty="0"/>
              <a:t>Peu de projets financés</a:t>
            </a:r>
          </a:p>
        </p:txBody>
      </p:sp>
      <p:sp>
        <p:nvSpPr>
          <p:cNvPr id="3" name="Content Placeholder 2">
            <a:extLst>
              <a:ext uri="{FF2B5EF4-FFF2-40B4-BE49-F238E27FC236}">
                <a16:creationId xmlns:a16="http://schemas.microsoft.com/office/drawing/2014/main" id="{B34991BC-E020-4CD7-B163-74E809A9753B}"/>
              </a:ext>
            </a:extLst>
          </p:cNvPr>
          <p:cNvSpPr>
            <a:spLocks noGrp="1"/>
          </p:cNvSpPr>
          <p:nvPr>
            <p:ph idx="1"/>
          </p:nvPr>
        </p:nvSpPr>
        <p:spPr/>
        <p:txBody>
          <a:bodyPr/>
          <a:lstStyle/>
          <a:p>
            <a:r>
              <a:rPr lang="fr-FR" dirty="0"/>
              <a:t>Les plans de gestion de données permettent de cadrer ses données</a:t>
            </a:r>
          </a:p>
          <a:p>
            <a:r>
              <a:rPr lang="fr-FR" dirty="0"/>
              <a:t>Les PGD : obligatoires sur les projets financés</a:t>
            </a:r>
          </a:p>
          <a:p>
            <a:r>
              <a:rPr lang="fr-FR" dirty="0"/>
              <a:t>MAIS : peu de projets financés en droit </a:t>
            </a:r>
          </a:p>
          <a:p>
            <a:r>
              <a:rPr lang="fr-FR" dirty="0"/>
              <a:t>De plus en plus de financement en pluridisciplinaire</a:t>
            </a:r>
          </a:p>
          <a:p>
            <a:r>
              <a:rPr lang="fr-FR" dirty="0"/>
              <a:t>Les chercheurs en droit qui font du pluridisciplinaire et de l’empirique sont marginalisés dans leur communauté de recherche</a:t>
            </a:r>
          </a:p>
        </p:txBody>
      </p:sp>
      <p:pic>
        <p:nvPicPr>
          <p:cNvPr id="5" name="Image 4">
            <a:extLst>
              <a:ext uri="{FF2B5EF4-FFF2-40B4-BE49-F238E27FC236}">
                <a16:creationId xmlns:a16="http://schemas.microsoft.com/office/drawing/2014/main" id="{63261AB6-ABD3-4FDD-8521-3087F355CC55}"/>
              </a:ext>
            </a:extLst>
          </p:cNvPr>
          <p:cNvPicPr>
            <a:picLocks noChangeAspect="1"/>
          </p:cNvPicPr>
          <p:nvPr/>
        </p:nvPicPr>
        <p:blipFill>
          <a:blip r:embed="rId2"/>
          <a:stretch>
            <a:fillRect/>
          </a:stretch>
        </p:blipFill>
        <p:spPr>
          <a:xfrm>
            <a:off x="6203950" y="2051452"/>
            <a:ext cx="2025650" cy="803508"/>
          </a:xfrm>
          <a:prstGeom prst="rect">
            <a:avLst/>
          </a:prstGeom>
        </p:spPr>
      </p:pic>
    </p:spTree>
    <p:extLst>
      <p:ext uri="{BB962C8B-B14F-4D97-AF65-F5344CB8AC3E}">
        <p14:creationId xmlns:p14="http://schemas.microsoft.com/office/powerpoint/2010/main" val="3772990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F520E-0F7C-4D7A-B629-081605842FE0}"/>
              </a:ext>
            </a:extLst>
          </p:cNvPr>
          <p:cNvSpPr>
            <a:spLocks noGrp="1"/>
          </p:cNvSpPr>
          <p:nvPr>
            <p:ph type="title"/>
          </p:nvPr>
        </p:nvSpPr>
        <p:spPr/>
        <p:txBody>
          <a:bodyPr/>
          <a:lstStyle/>
          <a:p>
            <a:r>
              <a:rPr lang="fr-FR" dirty="0"/>
              <a:t>Comment cela se passe-t-il dans d’autres pays ?</a:t>
            </a:r>
          </a:p>
        </p:txBody>
      </p:sp>
      <p:sp>
        <p:nvSpPr>
          <p:cNvPr id="3" name="Content Placeholder 2">
            <a:extLst>
              <a:ext uri="{FF2B5EF4-FFF2-40B4-BE49-F238E27FC236}">
                <a16:creationId xmlns:a16="http://schemas.microsoft.com/office/drawing/2014/main" id="{249DC414-0618-4BE3-B2B1-3E97D0967D95}"/>
              </a:ext>
            </a:extLst>
          </p:cNvPr>
          <p:cNvSpPr>
            <a:spLocks noGrp="1"/>
          </p:cNvSpPr>
          <p:nvPr>
            <p:ph idx="1"/>
          </p:nvPr>
        </p:nvSpPr>
        <p:spPr/>
        <p:txBody>
          <a:bodyPr/>
          <a:lstStyle/>
          <a:p>
            <a:r>
              <a:rPr lang="fr-FR" dirty="0"/>
              <a:t>Une méthode de recherche différente : </a:t>
            </a:r>
          </a:p>
          <a:p>
            <a:pPr lvl="1"/>
            <a:r>
              <a:rPr lang="fr-FR" dirty="0"/>
              <a:t>Aux USA, beaucoup d’études pluridisciplinaires, recherche empirique depuis +10 ans</a:t>
            </a:r>
          </a:p>
          <a:p>
            <a:pPr lvl="1"/>
            <a:r>
              <a:rPr lang="fr-FR" dirty="0"/>
              <a:t>Des universités commencent à créer des groupes de travail</a:t>
            </a:r>
            <a:r>
              <a:rPr lang="fr-FR" baseline="30000" dirty="0"/>
              <a:t>1</a:t>
            </a:r>
          </a:p>
          <a:p>
            <a:pPr lvl="1"/>
            <a:r>
              <a:rPr lang="fr-FR" dirty="0"/>
              <a:t>Des associations de </a:t>
            </a:r>
            <a:r>
              <a:rPr lang="fr-FR" dirty="0">
                <a:hlinkClick r:id="rId2"/>
              </a:rPr>
              <a:t>chercheurs en Europe</a:t>
            </a:r>
            <a:r>
              <a:rPr lang="fr-FR" dirty="0"/>
              <a:t> </a:t>
            </a:r>
          </a:p>
          <a:p>
            <a:pPr lvl="1"/>
            <a:r>
              <a:rPr lang="fr-FR" dirty="0"/>
              <a:t>Un plus gros recours aux données</a:t>
            </a:r>
          </a:p>
          <a:p>
            <a:r>
              <a:rPr lang="fr-FR" dirty="0"/>
              <a:t>Donne une meilleure visibilité par rapport aux autres disciplines</a:t>
            </a:r>
          </a:p>
          <a:p>
            <a:r>
              <a:rPr lang="fr-FR" dirty="0"/>
              <a:t>Embauche de statisticiens dans les labos de recherche en droit</a:t>
            </a:r>
          </a:p>
        </p:txBody>
      </p:sp>
      <p:sp>
        <p:nvSpPr>
          <p:cNvPr id="5" name="ZoneTexte 4">
            <a:extLst>
              <a:ext uri="{FF2B5EF4-FFF2-40B4-BE49-F238E27FC236}">
                <a16:creationId xmlns:a16="http://schemas.microsoft.com/office/drawing/2014/main" id="{F82240C6-C1BA-47F1-9F7A-8F666984F402}"/>
              </a:ext>
            </a:extLst>
          </p:cNvPr>
          <p:cNvSpPr txBox="1"/>
          <p:nvPr/>
        </p:nvSpPr>
        <p:spPr>
          <a:xfrm>
            <a:off x="1028700" y="4349750"/>
            <a:ext cx="4946650" cy="707886"/>
          </a:xfrm>
          <a:prstGeom prst="rect">
            <a:avLst/>
          </a:prstGeom>
          <a:noFill/>
        </p:spPr>
        <p:txBody>
          <a:bodyPr wrap="square">
            <a:spAutoFit/>
          </a:bodyPr>
          <a:lstStyle/>
          <a:p>
            <a:r>
              <a:rPr lang="en-US" sz="800" baseline="30000" dirty="0"/>
              <a:t>1</a:t>
            </a:r>
            <a:r>
              <a:rPr lang="en-US" sz="800" dirty="0"/>
              <a:t>« Empirical Research Group | UCLA Law ». </a:t>
            </a:r>
            <a:r>
              <a:rPr lang="en-US" sz="800" dirty="0" err="1"/>
              <a:t>Consulté</a:t>
            </a:r>
            <a:r>
              <a:rPr lang="en-US" sz="800" dirty="0"/>
              <a:t> le 29 </a:t>
            </a:r>
            <a:r>
              <a:rPr lang="en-US" sz="800" dirty="0" err="1"/>
              <a:t>octobre</a:t>
            </a:r>
            <a:r>
              <a:rPr lang="en-US" sz="800" dirty="0"/>
              <a:t> 2024. </a:t>
            </a:r>
            <a:r>
              <a:rPr lang="en-US" sz="800" dirty="0">
                <a:hlinkClick r:id="rId3"/>
              </a:rPr>
              <a:t>https://law.ucla.edu/academics/centers/empirical-research-group</a:t>
            </a:r>
            <a:r>
              <a:rPr lang="en-US" sz="800" dirty="0"/>
              <a:t>.</a:t>
            </a:r>
          </a:p>
          <a:p>
            <a:r>
              <a:rPr lang="fr-FR" sz="800" dirty="0">
                <a:effectLst/>
              </a:rPr>
              <a:t>Harvard Law </a:t>
            </a:r>
            <a:r>
              <a:rPr lang="fr-FR" sz="800" dirty="0" err="1">
                <a:effectLst/>
              </a:rPr>
              <a:t>School</a:t>
            </a:r>
            <a:r>
              <a:rPr lang="fr-FR" sz="800" dirty="0">
                <a:effectLst/>
              </a:rPr>
              <a:t>. « Harvard </a:t>
            </a:r>
            <a:r>
              <a:rPr lang="fr-FR" sz="800" dirty="0" err="1">
                <a:effectLst/>
              </a:rPr>
              <a:t>Empirical</a:t>
            </a:r>
            <a:r>
              <a:rPr lang="fr-FR" sz="800" dirty="0">
                <a:effectLst/>
              </a:rPr>
              <a:t> Legal </a:t>
            </a:r>
            <a:r>
              <a:rPr lang="fr-FR" sz="800" dirty="0" err="1">
                <a:effectLst/>
              </a:rPr>
              <a:t>Studies</a:t>
            </a:r>
            <a:r>
              <a:rPr lang="fr-FR" sz="800" dirty="0">
                <a:effectLst/>
              </a:rPr>
              <a:t> </a:t>
            </a:r>
            <a:r>
              <a:rPr lang="fr-FR" sz="800" dirty="0" err="1">
                <a:effectLst/>
              </a:rPr>
              <a:t>Series</a:t>
            </a:r>
            <a:r>
              <a:rPr lang="fr-FR" sz="800" dirty="0">
                <a:effectLst/>
              </a:rPr>
              <a:t> ». Consulté le 29 octobre 2024. </a:t>
            </a:r>
            <a:r>
              <a:rPr lang="fr-FR" sz="800" dirty="0">
                <a:effectLst/>
                <a:hlinkClick r:id="rId4"/>
              </a:rPr>
              <a:t>https://hls.harvard.edu/graduate-program/harvard-empirical-legal-studies-series/</a:t>
            </a:r>
            <a:r>
              <a:rPr lang="fr-FR" sz="800" dirty="0">
                <a:effectLst/>
              </a:rPr>
              <a:t>.</a:t>
            </a:r>
          </a:p>
          <a:p>
            <a:endParaRPr lang="fr-FR" sz="800" dirty="0"/>
          </a:p>
        </p:txBody>
      </p:sp>
    </p:spTree>
    <p:extLst>
      <p:ext uri="{BB962C8B-B14F-4D97-AF65-F5344CB8AC3E}">
        <p14:creationId xmlns:p14="http://schemas.microsoft.com/office/powerpoint/2010/main" val="2546284719"/>
      </p:ext>
    </p:extLst>
  </p:cSld>
  <p:clrMapOvr>
    <a:masterClrMapping/>
  </p:clrMapOvr>
</p:sld>
</file>

<file path=ppt/theme/theme1.xml><?xml version="1.0" encoding="utf-8"?>
<a:theme xmlns:a="http://schemas.openxmlformats.org/drawingml/2006/main" name="ThèmeUTC2023">
  <a:themeElements>
    <a:clrScheme name="UTC">
      <a:dk1>
        <a:srgbClr val="DB0814"/>
      </a:dk1>
      <a:lt1>
        <a:srgbClr val="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dr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txDef>
      <a:spPr>
        <a:noFill/>
      </a:spPr>
      <a:bodyPr wrap="square" rtlCol="0" anchor="ctr">
        <a:noAutofit/>
      </a:bodyPr>
      <a:lstStyle>
        <a:defPPr algn="ctr">
          <a:defRPr sz="1600" b="1" dirty="0">
            <a:solidFill>
              <a:srgbClr val="E46C0A"/>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Point_UTC_2023" id="{1E1AAFA6-CEE0-D948-A146-99CBB9C272C2}" vid="{4D2121E5-AB32-FA4A-8D63-A15D3A4CE2C0}"/>
    </a:ext>
  </a:extLst>
</a:theme>
</file>

<file path=ppt/theme/theme2.xml><?xml version="1.0" encoding="utf-8"?>
<a:theme xmlns:a="http://schemas.openxmlformats.org/drawingml/2006/main" name="1_ThèmeUTC2023">
  <a:themeElements>
    <a:clrScheme name="UTC">
      <a:dk1>
        <a:srgbClr val="DB0814"/>
      </a:dk1>
      <a:lt1>
        <a:srgbClr val="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dr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txDef>
      <a:spPr>
        <a:noFill/>
      </a:spPr>
      <a:bodyPr wrap="square" rtlCol="0" anchor="ctr">
        <a:noAutofit/>
      </a:bodyPr>
      <a:lstStyle>
        <a:defPPr algn="ctr">
          <a:defRPr sz="1600" b="1" dirty="0">
            <a:solidFill>
              <a:srgbClr val="E46C0A"/>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Point_UTC_2023" id="{1E1AAFA6-CEE0-D948-A146-99CBB9C272C2}" vid="{1375AA85-EC08-B247-9AC5-64BF4757D786}"/>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12E0DDFCBEFA47917F05DE4C4E5D45" ma:contentTypeVersion="21" ma:contentTypeDescription="Crée un document." ma:contentTypeScope="" ma:versionID="f0d8359919cc51c0616aaca92a28a676">
  <xsd:schema xmlns:xsd="http://www.w3.org/2001/XMLSchema" xmlns:xs="http://www.w3.org/2001/XMLSchema" xmlns:p="http://schemas.microsoft.com/office/2006/metadata/properties" xmlns:ns1="http://schemas.microsoft.com/sharepoint/v3" xmlns:ns2="be38ea47-42e1-4ab0-9126-85e257c79e3e" xmlns:ns3="47349983-5714-4770-ab17-4ebd15529204" targetNamespace="http://schemas.microsoft.com/office/2006/metadata/properties" ma:root="true" ma:fieldsID="9c7744a8b9e91406b3697a89017c3f6d" ns1:_="" ns2:_="" ns3:_="">
    <xsd:import namespace="http://schemas.microsoft.com/sharepoint/v3"/>
    <xsd:import namespace="be38ea47-42e1-4ab0-9126-85e257c79e3e"/>
    <xsd:import namespace="47349983-5714-4770-ab17-4ebd15529204"/>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3:MediaLengthInSeconds" minOccurs="0"/>
                <xsd:element ref="ns2:TaxCatchAll"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9"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e38ea47-42e1-4ab0-9126-85e257c79e3e" elementFormDefault="qualified">
    <xsd:import namespace="http://schemas.microsoft.com/office/2006/documentManagement/types"/>
    <xsd:import namespace="http://schemas.microsoft.com/office/infopath/2007/PartnerControls"/>
    <xsd:element name="SharedWithUsers" ma:index="10" nillable="true" ma:displayName="Partagé avec"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description="" ma:internalName="SharedWithDetails" ma:readOnly="true">
      <xsd:simpleType>
        <xsd:restriction base="dms:Note">
          <xsd:maxLength value="255"/>
        </xsd:restriction>
      </xsd:simpleType>
    </xsd:element>
    <xsd:element name="TaxCatchAll" ma:index="23" nillable="true" ma:displayName="Taxonomy Catch All Column" ma:hidden="true" ma:list="{c9504aa1-1b64-441e-900a-20fbed7bcdf0}" ma:internalName="TaxCatchAll" ma:showField="CatchAllData" ma:web="be38ea47-42e1-4ab0-9126-85e257c79e3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7349983-5714-4770-ab17-4ebd15529204"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DateTaken" ma:index="20" nillable="true" ma:displayName="MediaServiceDateTaken" ma:hidden="true" ma:internalName="MediaServiceDateTaken"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Balises d’images" ma:readOnly="false" ma:fieldId="{5cf76f15-5ced-4ddc-b409-7134ff3c332f}" ma:taxonomyMulti="true" ma:sspId="f6e384a1-1b3b-499a-8cce-98d882b1630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e38ea47-42e1-4ab0-9126-85e257c79e3e" xsi:nil="true"/>
    <lcf76f155ced4ddcb4097134ff3c332f xmlns="47349983-5714-4770-ab17-4ebd15529204">
      <Terms xmlns="http://schemas.microsoft.com/office/infopath/2007/PartnerControls"/>
    </lcf76f155ced4ddcb4097134ff3c332f>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AD82A37-54D7-4BBA-826F-F8AD3A92C78F}"/>
</file>

<file path=customXml/itemProps2.xml><?xml version="1.0" encoding="utf-8"?>
<ds:datastoreItem xmlns:ds="http://schemas.openxmlformats.org/officeDocument/2006/customXml" ds:itemID="{F53E2C1A-B448-42E7-AF3F-3A8057D7898F}"/>
</file>

<file path=customXml/itemProps3.xml><?xml version="1.0" encoding="utf-8"?>
<ds:datastoreItem xmlns:ds="http://schemas.openxmlformats.org/officeDocument/2006/customXml" ds:itemID="{C48333A0-908D-49DE-85DC-463A9F037730}"/>
</file>

<file path=docProps/app.xml><?xml version="1.0" encoding="utf-8"?>
<Properties xmlns="http://schemas.openxmlformats.org/officeDocument/2006/extended-properties" xmlns:vt="http://schemas.openxmlformats.org/officeDocument/2006/docPropsVTypes">
  <Template>PPoint_UTC_2023</Template>
  <TotalTime>2917</TotalTime>
  <Words>868</Words>
  <Application>Microsoft Office PowerPoint</Application>
  <PresentationFormat>Affichage à l'écran (16:9)</PresentationFormat>
  <Paragraphs>75</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Franklin Gothic Book</vt:lpstr>
      <vt:lpstr>Police système Courant</vt:lpstr>
      <vt:lpstr>Wingdings</vt:lpstr>
      <vt:lpstr>ThèmeUTC2023</vt:lpstr>
      <vt:lpstr>1_ThèmeUTC2023</vt:lpstr>
      <vt:lpstr>Les spécificités des données de recherche en droit</vt:lpstr>
      <vt:lpstr>Comment fonctionne la recherche en droit en France ?</vt:lpstr>
      <vt:lpstr>Quelle est l’approche des chercheurs en droit sur les données ?</vt:lpstr>
      <vt:lpstr>Quelles sont les données en droit ?</vt:lpstr>
      <vt:lpstr>Les jurisprudences</vt:lpstr>
      <vt:lpstr>Exemples de données en droit</vt:lpstr>
      <vt:lpstr>Les bases de données juridiques</vt:lpstr>
      <vt:lpstr>Peu de projets financés</vt:lpstr>
      <vt:lpstr>Comment cela se passe-t-il dans d’autres pays ?</vt:lpstr>
      <vt:lpstr>Comment bien accompagner les chercheurs en droit ?</vt:lpstr>
      <vt:lpstr>Recours au pluridisciplinaire</vt:lpstr>
      <vt:lpstr>Perspectives d’avenir</vt:lpstr>
    </vt:vector>
  </TitlesOfParts>
  <Company>UT1C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spécificités des données de recherche en droit</dc:title>
  <dc:creator>JORDAN COHEN</dc:creator>
  <cp:lastModifiedBy>JORDAN COHEN</cp:lastModifiedBy>
  <cp:revision>27</cp:revision>
  <dcterms:created xsi:type="dcterms:W3CDTF">2024-10-21T07:30:39Z</dcterms:created>
  <dcterms:modified xsi:type="dcterms:W3CDTF">2024-11-05T16:10:14Z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0x010100C712E0DDFCBEFA47917F05DE4C4E5D45</vt:lpwstr>
  </property>
</Properties>
</file>