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76" r:id="rId5"/>
    <p:sldMasterId id="2147483680" r:id="rId6"/>
    <p:sldMasterId id="2147483684" r:id="rId7"/>
    <p:sldMasterId id="2147483688" r:id="rId8"/>
  </p:sldMasterIdLst>
  <p:notesMasterIdLst>
    <p:notesMasterId r:id="rId21"/>
  </p:notesMasterIdLst>
  <p:sldIdLst>
    <p:sldId id="261" r:id="rId9"/>
    <p:sldId id="262" r:id="rId10"/>
    <p:sldId id="276" r:id="rId11"/>
    <p:sldId id="279" r:id="rId12"/>
    <p:sldId id="281" r:id="rId13"/>
    <p:sldId id="282" r:id="rId14"/>
    <p:sldId id="278" r:id="rId15"/>
    <p:sldId id="280" r:id="rId16"/>
    <p:sldId id="283" r:id="rId17"/>
    <p:sldId id="284" r:id="rId18"/>
    <p:sldId id="285" r:id="rId19"/>
    <p:sldId id="277" r:id="rId20"/>
  </p:sldIdLst>
  <p:sldSz cx="9144000" cy="6858000" type="screen4x3"/>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D46FB7-3F3C-614B-9A1B-73118C93600C}" v="45" dt="2020-05-05T07:29:06.95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929F9F4-4A8F-4326-A1B4-22849713DDAB}" styleName="Style foncé 1 - Accentuation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9631B5-78F2-41C9-869B-9F39066F8104}" styleName="Style moyen 3 - Accentuation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60"/>
  </p:normalViewPr>
  <p:slideViewPr>
    <p:cSldViewPr snapToGrid="0">
      <p:cViewPr varScale="1">
        <p:scale>
          <a:sx n="151" d="100"/>
          <a:sy n="151" d="100"/>
        </p:scale>
        <p:origin x="124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59E8F1-EEC8-46F8-AE12-0B3BCAC9688D}" type="doc">
      <dgm:prSet loTypeId="urn:microsoft.com/office/officeart/2008/layout/VerticalCurvedList" loCatId="list" qsTypeId="urn:microsoft.com/office/officeart/2005/8/quickstyle/simple1" qsCatId="simple" csTypeId="urn:microsoft.com/office/officeart/2005/8/colors/accent4_5" csCatId="accent4" phldr="1"/>
      <dgm:spPr/>
      <dgm:t>
        <a:bodyPr/>
        <a:lstStyle/>
        <a:p>
          <a:endParaRPr lang="fr-FR"/>
        </a:p>
      </dgm:t>
    </dgm:pt>
    <dgm:pt modelId="{10B7F377-0905-4BF4-9F8C-78F92EA4425B}">
      <dgm:prSet phldrT="[Texte]" custT="1"/>
      <dgm:spPr/>
      <dgm:t>
        <a:bodyPr/>
        <a:lstStyle/>
        <a:p>
          <a:r>
            <a:rPr kumimoji="0" lang="fr-FR" sz="1050" b="1" dirty="0">
              <a:effectLst/>
              <a:latin typeface="Lucida Sans" panose="020B0602030504020204" pitchFamily="34" charset="0"/>
              <a:ea typeface="Calibri"/>
              <a:cs typeface="Arial"/>
            </a:rPr>
            <a:t>En la contextualisant à un domaine de recherche et/ ou d’application</a:t>
          </a:r>
        </a:p>
        <a:p>
          <a:pPr rtl="0"/>
          <a:r>
            <a:rPr kumimoji="0" lang="fr-FR" sz="1050" b="1" dirty="0">
              <a:effectLst/>
              <a:latin typeface="Lucida Sans" panose="020B0602030504020204" pitchFamily="34" charset="0"/>
              <a:ea typeface="Calibri"/>
              <a:cs typeface="Arial"/>
            </a:rPr>
            <a:t>En </a:t>
          </a:r>
          <a:r>
            <a:rPr lang="fr-FR" sz="1050" b="1" dirty="0">
              <a:effectLst/>
              <a:latin typeface="Lucida Sans" panose="020B0602030504020204" pitchFamily="34" charset="0"/>
              <a:ea typeface="Calibri"/>
              <a:cs typeface="Arial"/>
            </a:rPr>
            <a:t>s'assurant de la complétude de sa recherche documentaire en</a:t>
          </a:r>
          <a:r>
            <a:rPr kumimoji="0" lang="fr-FR" sz="1050" b="1" dirty="0">
              <a:effectLst/>
              <a:latin typeface="Lucida Sans" panose="020B0602030504020204" pitchFamily="34" charset="0"/>
              <a:ea typeface="Calibri"/>
              <a:cs typeface="Arial"/>
            </a:rPr>
            <a:t> lien avec une thématique</a:t>
          </a:r>
          <a:r>
            <a:rPr kumimoji="0" lang="fr-FR" sz="1050" b="1" baseline="0" dirty="0">
              <a:effectLst/>
              <a:latin typeface="Lucida Sans" panose="020B0602030504020204" pitchFamily="34" charset="0"/>
              <a:ea typeface="Calibri"/>
              <a:cs typeface="Arial"/>
            </a:rPr>
            <a:t> </a:t>
          </a:r>
          <a:r>
            <a:rPr lang="fr-FR" sz="1050" b="1" dirty="0">
              <a:effectLst/>
              <a:latin typeface="Lucida Sans" panose="020B0602030504020204" pitchFamily="34" charset="0"/>
              <a:ea typeface="Calibri"/>
              <a:cs typeface="Arial"/>
            </a:rPr>
            <a:t>donnée</a:t>
          </a:r>
          <a:endParaRPr lang="fr-FR" sz="1050" b="1" i="0" u="none" strike="noStrike" noProof="0" dirty="0">
            <a:effectLst/>
            <a:latin typeface="Lucida Sans" panose="020B0602030504020204" pitchFamily="34" charset="0"/>
          </a:endParaRPr>
        </a:p>
        <a:p>
          <a:r>
            <a:rPr lang="fr-FR" sz="1050" b="1" i="0" u="none" strike="noStrike" noProof="0" dirty="0">
              <a:effectLst/>
              <a:latin typeface="Lucida Sans" panose="020B0602030504020204" pitchFamily="34" charset="0"/>
            </a:rPr>
            <a:t>En adoptant une déontologie documentaire </a:t>
          </a:r>
        </a:p>
        <a:p>
          <a:pPr rtl="0"/>
          <a:r>
            <a:rPr kumimoji="0" lang="fr-FR" sz="1050" b="1" dirty="0">
              <a:effectLst/>
              <a:latin typeface="Lucida Sans" panose="020B0602030504020204" pitchFamily="34" charset="0"/>
              <a:ea typeface="Calibri"/>
              <a:cs typeface="Arial"/>
            </a:rPr>
            <a:t>En validant ses sources</a:t>
          </a:r>
        </a:p>
        <a:p>
          <a:pPr rtl="0"/>
          <a:r>
            <a:rPr kumimoji="0" lang="fr-FR" sz="1050" b="1" dirty="0">
              <a:effectLst/>
              <a:latin typeface="Lucida Sans" panose="020B0602030504020204" pitchFamily="34" charset="0"/>
              <a:ea typeface="Calibri"/>
              <a:cs typeface="Arial"/>
            </a:rPr>
            <a:t>En</a:t>
          </a:r>
          <a:r>
            <a:rPr kumimoji="0" lang="fr-FR" sz="1050" b="1" baseline="0" dirty="0">
              <a:effectLst/>
              <a:latin typeface="Lucida Sans" panose="020B0602030504020204" pitchFamily="34" charset="0"/>
              <a:ea typeface="Calibri"/>
              <a:cs typeface="Arial"/>
            </a:rPr>
            <a:t> faisant preuve d’un esprit critique</a:t>
          </a:r>
          <a:endParaRPr lang="fr-FR" sz="1050" b="1" dirty="0">
            <a:latin typeface="Lucida Sans" panose="020B0602030504020204" pitchFamily="34" charset="0"/>
          </a:endParaRPr>
        </a:p>
      </dgm:t>
    </dgm:pt>
    <dgm:pt modelId="{1F8ED280-8387-448D-A9FF-BA60A90C1EA9}" type="parTrans" cxnId="{1C99FEF0-D914-4EAA-812D-0C8646CAE635}">
      <dgm:prSet/>
      <dgm:spPr/>
      <dgm:t>
        <a:bodyPr/>
        <a:lstStyle/>
        <a:p>
          <a:endParaRPr lang="fr-FR">
            <a:latin typeface="Lucida Sans" panose="020B0602030504020204" pitchFamily="34" charset="0"/>
          </a:endParaRPr>
        </a:p>
      </dgm:t>
    </dgm:pt>
    <dgm:pt modelId="{6259E3B4-20C0-44AF-A69D-BF029369EF9C}" type="sibTrans" cxnId="{1C99FEF0-D914-4EAA-812D-0C8646CAE635}">
      <dgm:prSet/>
      <dgm:spPr/>
      <dgm:t>
        <a:bodyPr/>
        <a:lstStyle/>
        <a:p>
          <a:endParaRPr lang="fr-FR">
            <a:latin typeface="Lucida Sans" panose="020B0602030504020204" pitchFamily="34" charset="0"/>
          </a:endParaRPr>
        </a:p>
      </dgm:t>
    </dgm:pt>
    <dgm:pt modelId="{0263F831-D431-451F-AD96-46D719BFA378}">
      <dgm:prSet phldrT="[Texte]" custT="1"/>
      <dgm:spPr/>
      <dgm:t>
        <a:bodyPr/>
        <a:lstStyle/>
        <a:p>
          <a:pPr rtl="0"/>
          <a:r>
            <a:rPr kumimoji="0" lang="fr-FR" sz="1050" b="1">
              <a:effectLst/>
              <a:latin typeface="Lucida Sans" panose="020B0602030504020204" pitchFamily="34" charset="0"/>
              <a:ea typeface="Calibri"/>
              <a:cs typeface="Arial"/>
            </a:rPr>
            <a:t>Dans le cadre d'un travail universitaire formalisé </a:t>
          </a:r>
        </a:p>
        <a:p>
          <a:r>
            <a:rPr kumimoji="0" lang="fr-FR" sz="1050" b="1">
              <a:effectLst/>
              <a:latin typeface="Lucida Sans" panose="020B0602030504020204" pitchFamily="34" charset="0"/>
              <a:ea typeface="Calibri"/>
              <a:cs typeface="Arial"/>
            </a:rPr>
            <a:t>Dans le cadre d'une recherche scientifique</a:t>
          </a:r>
          <a:r>
            <a:rPr lang="fr-FR" sz="1000">
              <a:effectLst/>
              <a:latin typeface="Lucida Sans" panose="020B0602030504020204" pitchFamily="34" charset="0"/>
              <a:ea typeface="Calibri"/>
              <a:cs typeface="Arial"/>
            </a:rPr>
            <a:t> </a:t>
          </a:r>
          <a:endParaRPr lang="fr-FR" sz="1000">
            <a:latin typeface="Lucida Sans" panose="020B0602030504020204" pitchFamily="34" charset="0"/>
          </a:endParaRPr>
        </a:p>
        <a:p>
          <a:pPr rtl="0"/>
          <a:r>
            <a:rPr kumimoji="0" lang="fr-FR" sz="1050" b="1">
              <a:effectLst/>
              <a:latin typeface="Lucida Sans" panose="020B0602030504020204" pitchFamily="34" charset="0"/>
              <a:ea typeface="Calibri"/>
              <a:cs typeface="Arial"/>
            </a:rPr>
            <a:t>Dans le cadre d'une veille documentaire universitaire, professionnelle et personnelle </a:t>
          </a:r>
          <a:endParaRPr kumimoji="0" lang="fr-FR" sz="1050" b="1" dirty="0">
            <a:effectLst/>
            <a:latin typeface="Lucida Sans" panose="020B0602030504020204" pitchFamily="34" charset="0"/>
            <a:ea typeface="Calibri"/>
            <a:cs typeface="Arial"/>
          </a:endParaRPr>
        </a:p>
      </dgm:t>
    </dgm:pt>
    <dgm:pt modelId="{B2172EEE-A31C-4732-AAC0-7FA00DF4AFA7}" type="parTrans" cxnId="{CB29F6DF-6C36-4154-9CEB-95F8FE75F243}">
      <dgm:prSet/>
      <dgm:spPr/>
      <dgm:t>
        <a:bodyPr/>
        <a:lstStyle/>
        <a:p>
          <a:endParaRPr lang="fr-FR">
            <a:latin typeface="Lucida Sans" panose="020B0602030504020204" pitchFamily="34" charset="0"/>
          </a:endParaRPr>
        </a:p>
      </dgm:t>
    </dgm:pt>
    <dgm:pt modelId="{6EF145AD-2F6F-4CF0-BF1B-97E7CA442717}" type="sibTrans" cxnId="{CB29F6DF-6C36-4154-9CEB-95F8FE75F243}">
      <dgm:prSet/>
      <dgm:spPr/>
      <dgm:t>
        <a:bodyPr/>
        <a:lstStyle/>
        <a:p>
          <a:endParaRPr lang="fr-FR">
            <a:latin typeface="Lucida Sans" panose="020B0602030504020204" pitchFamily="34" charset="0"/>
          </a:endParaRPr>
        </a:p>
      </dgm:t>
    </dgm:pt>
    <dgm:pt modelId="{8A6C25E1-7308-4A73-B28A-D6008A33E2DD}">
      <dgm:prSet phldrT="[Texte]" custT="1"/>
      <dgm:spPr/>
      <dgm:t>
        <a:bodyPr/>
        <a:lstStyle/>
        <a:p>
          <a:pPr rtl="0"/>
          <a:r>
            <a:rPr kumimoji="0" lang="fr-FR" sz="1050" b="1">
              <a:effectLst/>
              <a:latin typeface="Lucida Sans" panose="020B0602030504020204" pitchFamily="34" charset="0"/>
              <a:ea typeface="Calibri"/>
              <a:cs typeface="Arial"/>
            </a:rPr>
            <a:t>Définir l'objet de sa recherche et ses contours </a:t>
          </a:r>
        </a:p>
        <a:p>
          <a:pPr rtl="0"/>
          <a:r>
            <a:rPr kumimoji="0" lang="fr-FR" sz="1050" b="1">
              <a:effectLst/>
              <a:latin typeface="Lucida Sans" panose="020B0602030504020204" pitchFamily="34" charset="0"/>
              <a:ea typeface="Calibri"/>
              <a:cs typeface="Arial"/>
            </a:rPr>
            <a:t>Mobiliser les outils documentaires adéquats </a:t>
          </a:r>
        </a:p>
        <a:p>
          <a:pPr rtl="0"/>
          <a:r>
            <a:rPr kumimoji="0" lang="fr-FR" sz="1050" b="1">
              <a:effectLst/>
              <a:latin typeface="Lucida Sans" panose="020B0602030504020204" pitchFamily="34" charset="0"/>
              <a:ea typeface="Calibri"/>
              <a:cs typeface="Arial"/>
            </a:rPr>
            <a:t>Qualifier une source d'information </a:t>
          </a:r>
        </a:p>
        <a:p>
          <a:pPr rtl="0"/>
          <a:r>
            <a:rPr kumimoji="0" lang="fr-FR" sz="1050" b="1">
              <a:effectLst/>
              <a:latin typeface="Lucida Sans" panose="020B0602030504020204" pitchFamily="34" charset="0"/>
              <a:ea typeface="Calibri"/>
              <a:cs typeface="Arial"/>
            </a:rPr>
            <a:t>Évaluer la pertinence d'une ressource documentaire </a:t>
          </a:r>
        </a:p>
        <a:p>
          <a:pPr rtl="0"/>
          <a:r>
            <a:rPr kumimoji="0" lang="fr-FR" sz="1050" b="1">
              <a:effectLst/>
              <a:latin typeface="Lucida Sans" panose="020B0602030504020204" pitchFamily="34" charset="0"/>
              <a:ea typeface="Calibri"/>
              <a:cs typeface="Arial"/>
            </a:rPr>
            <a:t>Construire une bibliographie pertinente </a:t>
          </a:r>
        </a:p>
        <a:p>
          <a:pPr rtl="0"/>
          <a:r>
            <a:rPr kumimoji="0" lang="fr-FR" sz="1050" b="1">
              <a:effectLst/>
              <a:latin typeface="Lucida Sans" panose="020B0602030504020204" pitchFamily="34" charset="0"/>
              <a:ea typeface="Calibri"/>
              <a:cs typeface="Arial"/>
            </a:rPr>
            <a:t>Citer correctement les sources en respectant le formalisme et la déontologie documentaire </a:t>
          </a:r>
          <a:endParaRPr kumimoji="0" lang="fr-FR" sz="1050" b="1" dirty="0">
            <a:effectLst/>
            <a:latin typeface="Lucida Sans" panose="020B0602030504020204" pitchFamily="34" charset="0"/>
            <a:ea typeface="Calibri"/>
            <a:cs typeface="Arial"/>
          </a:endParaRPr>
        </a:p>
      </dgm:t>
    </dgm:pt>
    <dgm:pt modelId="{1F913E93-136A-4F50-864F-84509EC9173C}" type="parTrans" cxnId="{A450EFC6-BB97-4960-8995-7DEA8FE589F6}">
      <dgm:prSet/>
      <dgm:spPr/>
      <dgm:t>
        <a:bodyPr/>
        <a:lstStyle/>
        <a:p>
          <a:endParaRPr lang="fr-FR">
            <a:latin typeface="Lucida Sans" panose="020B0602030504020204" pitchFamily="34" charset="0"/>
          </a:endParaRPr>
        </a:p>
      </dgm:t>
    </dgm:pt>
    <dgm:pt modelId="{6909CCF9-6411-4A01-B127-053A46E8CAF7}" type="sibTrans" cxnId="{A450EFC6-BB97-4960-8995-7DEA8FE589F6}">
      <dgm:prSet/>
      <dgm:spPr/>
      <dgm:t>
        <a:bodyPr/>
        <a:lstStyle/>
        <a:p>
          <a:endParaRPr lang="fr-FR">
            <a:latin typeface="Lucida Sans" panose="020B0602030504020204" pitchFamily="34" charset="0"/>
          </a:endParaRPr>
        </a:p>
      </dgm:t>
    </dgm:pt>
    <dgm:pt modelId="{19A5C5CA-5727-47AA-A2D8-D24C95DBF687}" type="pres">
      <dgm:prSet presAssocID="{FE59E8F1-EEC8-46F8-AE12-0B3BCAC9688D}" presName="Name0" presStyleCnt="0">
        <dgm:presLayoutVars>
          <dgm:chMax val="7"/>
          <dgm:chPref val="7"/>
          <dgm:dir/>
        </dgm:presLayoutVars>
      </dgm:prSet>
      <dgm:spPr/>
    </dgm:pt>
    <dgm:pt modelId="{64D3A007-7EB5-42D6-8011-2DF245971F11}" type="pres">
      <dgm:prSet presAssocID="{FE59E8F1-EEC8-46F8-AE12-0B3BCAC9688D}" presName="Name1" presStyleCnt="0"/>
      <dgm:spPr/>
    </dgm:pt>
    <dgm:pt modelId="{AC77C05E-7025-473D-8232-6F6C6F8102BF}" type="pres">
      <dgm:prSet presAssocID="{FE59E8F1-EEC8-46F8-AE12-0B3BCAC9688D}" presName="cycle" presStyleCnt="0"/>
      <dgm:spPr/>
    </dgm:pt>
    <dgm:pt modelId="{15573B44-6E95-450C-8F4E-097C1A959FB2}" type="pres">
      <dgm:prSet presAssocID="{FE59E8F1-EEC8-46F8-AE12-0B3BCAC9688D}" presName="srcNode" presStyleLbl="node1" presStyleIdx="0" presStyleCnt="3"/>
      <dgm:spPr/>
    </dgm:pt>
    <dgm:pt modelId="{39B8147D-EC98-4FB8-AEE7-EF59C9B704C1}" type="pres">
      <dgm:prSet presAssocID="{FE59E8F1-EEC8-46F8-AE12-0B3BCAC9688D}" presName="conn" presStyleLbl="parChTrans1D2" presStyleIdx="0" presStyleCnt="1"/>
      <dgm:spPr/>
    </dgm:pt>
    <dgm:pt modelId="{1DEA4B02-1A96-4B8F-BAA5-2E10293F3432}" type="pres">
      <dgm:prSet presAssocID="{FE59E8F1-EEC8-46F8-AE12-0B3BCAC9688D}" presName="extraNode" presStyleLbl="node1" presStyleIdx="0" presStyleCnt="3"/>
      <dgm:spPr/>
    </dgm:pt>
    <dgm:pt modelId="{25C6C198-74CB-4863-B180-16F1C7B1325C}" type="pres">
      <dgm:prSet presAssocID="{FE59E8F1-EEC8-46F8-AE12-0B3BCAC9688D}" presName="dstNode" presStyleLbl="node1" presStyleIdx="0" presStyleCnt="3"/>
      <dgm:spPr/>
    </dgm:pt>
    <dgm:pt modelId="{E25481B8-EA14-48AD-B6B6-C45860EBE9C3}" type="pres">
      <dgm:prSet presAssocID="{10B7F377-0905-4BF4-9F8C-78F92EA4425B}" presName="text_1" presStyleLbl="node1" presStyleIdx="0" presStyleCnt="3" custScaleY="129098">
        <dgm:presLayoutVars>
          <dgm:bulletEnabled val="1"/>
        </dgm:presLayoutVars>
      </dgm:prSet>
      <dgm:spPr/>
    </dgm:pt>
    <dgm:pt modelId="{BA671379-1FA7-46AB-97AE-FBF6628CDD71}" type="pres">
      <dgm:prSet presAssocID="{10B7F377-0905-4BF4-9F8C-78F92EA4425B}" presName="accent_1" presStyleCnt="0"/>
      <dgm:spPr/>
    </dgm:pt>
    <dgm:pt modelId="{022670E4-1837-46F9-A660-821F84E16E09}" type="pres">
      <dgm:prSet presAssocID="{10B7F377-0905-4BF4-9F8C-78F92EA4425B}" presName="accentRepeatNode" presStyleLbl="solidFgAcc1" presStyleIdx="0" presStyleCnt="3"/>
      <dgm:spPr/>
    </dgm:pt>
    <dgm:pt modelId="{8EB43266-6F91-4DCA-B1D2-B97A9B78461D}" type="pres">
      <dgm:prSet presAssocID="{0263F831-D431-451F-AD96-46D719BFA378}" presName="text_2" presStyleLbl="node1" presStyleIdx="1" presStyleCnt="3" custScaleY="129098">
        <dgm:presLayoutVars>
          <dgm:bulletEnabled val="1"/>
        </dgm:presLayoutVars>
      </dgm:prSet>
      <dgm:spPr/>
    </dgm:pt>
    <dgm:pt modelId="{5A69ABED-093D-4FFC-9529-B250F6F1F78E}" type="pres">
      <dgm:prSet presAssocID="{0263F831-D431-451F-AD96-46D719BFA378}" presName="accent_2" presStyleCnt="0"/>
      <dgm:spPr/>
    </dgm:pt>
    <dgm:pt modelId="{61B5411E-9E36-4A8F-8E29-2DAF473A7204}" type="pres">
      <dgm:prSet presAssocID="{0263F831-D431-451F-AD96-46D719BFA378}" presName="accentRepeatNode" presStyleLbl="solidFgAcc1" presStyleIdx="1" presStyleCnt="3"/>
      <dgm:spPr/>
    </dgm:pt>
    <dgm:pt modelId="{7E2C36AD-3428-4930-A797-1EBA63E42C16}" type="pres">
      <dgm:prSet presAssocID="{8A6C25E1-7308-4A73-B28A-D6008A33E2DD}" presName="text_3" presStyleLbl="node1" presStyleIdx="2" presStyleCnt="3" custScaleY="129098">
        <dgm:presLayoutVars>
          <dgm:bulletEnabled val="1"/>
        </dgm:presLayoutVars>
      </dgm:prSet>
      <dgm:spPr/>
    </dgm:pt>
    <dgm:pt modelId="{85A058E7-626E-414C-87F1-2F8A4F64DB5E}" type="pres">
      <dgm:prSet presAssocID="{8A6C25E1-7308-4A73-B28A-D6008A33E2DD}" presName="accent_3" presStyleCnt="0"/>
      <dgm:spPr/>
    </dgm:pt>
    <dgm:pt modelId="{E0883350-F9FA-4FA6-8F89-C443700004DE}" type="pres">
      <dgm:prSet presAssocID="{8A6C25E1-7308-4A73-B28A-D6008A33E2DD}" presName="accentRepeatNode" presStyleLbl="solidFgAcc1" presStyleIdx="2" presStyleCnt="3"/>
      <dgm:spPr/>
    </dgm:pt>
  </dgm:ptLst>
  <dgm:cxnLst>
    <dgm:cxn modelId="{30134427-48D0-4318-9E07-BA2C649FB68E}" type="presOf" srcId="{FE59E8F1-EEC8-46F8-AE12-0B3BCAC9688D}" destId="{19A5C5CA-5727-47AA-A2D8-D24C95DBF687}" srcOrd="0" destOrd="0" presId="urn:microsoft.com/office/officeart/2008/layout/VerticalCurvedList"/>
    <dgm:cxn modelId="{21144953-917F-46F0-9E46-02E5DA2977BE}" type="presOf" srcId="{0263F831-D431-451F-AD96-46D719BFA378}" destId="{8EB43266-6F91-4DCA-B1D2-B97A9B78461D}" srcOrd="0" destOrd="0" presId="urn:microsoft.com/office/officeart/2008/layout/VerticalCurvedList"/>
    <dgm:cxn modelId="{61B7B356-ED05-48A5-8CAE-49EAE70F1D8E}" type="presOf" srcId="{10B7F377-0905-4BF4-9F8C-78F92EA4425B}" destId="{E25481B8-EA14-48AD-B6B6-C45860EBE9C3}" srcOrd="0" destOrd="0" presId="urn:microsoft.com/office/officeart/2008/layout/VerticalCurvedList"/>
    <dgm:cxn modelId="{1A2C188C-65FB-437A-91D2-380959028C2B}" type="presOf" srcId="{8A6C25E1-7308-4A73-B28A-D6008A33E2DD}" destId="{7E2C36AD-3428-4930-A797-1EBA63E42C16}" srcOrd="0" destOrd="0" presId="urn:microsoft.com/office/officeart/2008/layout/VerticalCurvedList"/>
    <dgm:cxn modelId="{A450EFC6-BB97-4960-8995-7DEA8FE589F6}" srcId="{FE59E8F1-EEC8-46F8-AE12-0B3BCAC9688D}" destId="{8A6C25E1-7308-4A73-B28A-D6008A33E2DD}" srcOrd="2" destOrd="0" parTransId="{1F913E93-136A-4F50-864F-84509EC9173C}" sibTransId="{6909CCF9-6411-4A01-B127-053A46E8CAF7}"/>
    <dgm:cxn modelId="{989967C7-E8E4-477F-AABE-8205762CAFB0}" type="presOf" srcId="{6259E3B4-20C0-44AF-A69D-BF029369EF9C}" destId="{39B8147D-EC98-4FB8-AEE7-EF59C9B704C1}" srcOrd="0" destOrd="0" presId="urn:microsoft.com/office/officeart/2008/layout/VerticalCurvedList"/>
    <dgm:cxn modelId="{CB29F6DF-6C36-4154-9CEB-95F8FE75F243}" srcId="{FE59E8F1-EEC8-46F8-AE12-0B3BCAC9688D}" destId="{0263F831-D431-451F-AD96-46D719BFA378}" srcOrd="1" destOrd="0" parTransId="{B2172EEE-A31C-4732-AAC0-7FA00DF4AFA7}" sibTransId="{6EF145AD-2F6F-4CF0-BF1B-97E7CA442717}"/>
    <dgm:cxn modelId="{1C99FEF0-D914-4EAA-812D-0C8646CAE635}" srcId="{FE59E8F1-EEC8-46F8-AE12-0B3BCAC9688D}" destId="{10B7F377-0905-4BF4-9F8C-78F92EA4425B}" srcOrd="0" destOrd="0" parTransId="{1F8ED280-8387-448D-A9FF-BA60A90C1EA9}" sibTransId="{6259E3B4-20C0-44AF-A69D-BF029369EF9C}"/>
    <dgm:cxn modelId="{9CBCBDBD-08E8-455C-BFEC-0DA01AE56875}" type="presParOf" srcId="{19A5C5CA-5727-47AA-A2D8-D24C95DBF687}" destId="{64D3A007-7EB5-42D6-8011-2DF245971F11}" srcOrd="0" destOrd="0" presId="urn:microsoft.com/office/officeart/2008/layout/VerticalCurvedList"/>
    <dgm:cxn modelId="{2A99A6C1-840B-46E1-A73B-B4E8F20DBA86}" type="presParOf" srcId="{64D3A007-7EB5-42D6-8011-2DF245971F11}" destId="{AC77C05E-7025-473D-8232-6F6C6F8102BF}" srcOrd="0" destOrd="0" presId="urn:microsoft.com/office/officeart/2008/layout/VerticalCurvedList"/>
    <dgm:cxn modelId="{13B2ED5C-B441-420A-98CA-30E31044FF5B}" type="presParOf" srcId="{AC77C05E-7025-473D-8232-6F6C6F8102BF}" destId="{15573B44-6E95-450C-8F4E-097C1A959FB2}" srcOrd="0" destOrd="0" presId="urn:microsoft.com/office/officeart/2008/layout/VerticalCurvedList"/>
    <dgm:cxn modelId="{38C44166-0432-4ADA-AB10-66CF4CCDB4A5}" type="presParOf" srcId="{AC77C05E-7025-473D-8232-6F6C6F8102BF}" destId="{39B8147D-EC98-4FB8-AEE7-EF59C9B704C1}" srcOrd="1" destOrd="0" presId="urn:microsoft.com/office/officeart/2008/layout/VerticalCurvedList"/>
    <dgm:cxn modelId="{7E993CDE-0B00-4D02-AED0-9201DD70FBD7}" type="presParOf" srcId="{AC77C05E-7025-473D-8232-6F6C6F8102BF}" destId="{1DEA4B02-1A96-4B8F-BAA5-2E10293F3432}" srcOrd="2" destOrd="0" presId="urn:microsoft.com/office/officeart/2008/layout/VerticalCurvedList"/>
    <dgm:cxn modelId="{A2063D89-1B23-4A10-AB1D-73D9028D85E7}" type="presParOf" srcId="{AC77C05E-7025-473D-8232-6F6C6F8102BF}" destId="{25C6C198-74CB-4863-B180-16F1C7B1325C}" srcOrd="3" destOrd="0" presId="urn:microsoft.com/office/officeart/2008/layout/VerticalCurvedList"/>
    <dgm:cxn modelId="{85A6F890-067B-4C9F-8E7C-1826C447EB81}" type="presParOf" srcId="{64D3A007-7EB5-42D6-8011-2DF245971F11}" destId="{E25481B8-EA14-48AD-B6B6-C45860EBE9C3}" srcOrd="1" destOrd="0" presId="urn:microsoft.com/office/officeart/2008/layout/VerticalCurvedList"/>
    <dgm:cxn modelId="{90F29C28-6C39-4C17-9060-211D69903C13}" type="presParOf" srcId="{64D3A007-7EB5-42D6-8011-2DF245971F11}" destId="{BA671379-1FA7-46AB-97AE-FBF6628CDD71}" srcOrd="2" destOrd="0" presId="urn:microsoft.com/office/officeart/2008/layout/VerticalCurvedList"/>
    <dgm:cxn modelId="{888CB1C6-4702-4905-8AFD-10BB1FC52039}" type="presParOf" srcId="{BA671379-1FA7-46AB-97AE-FBF6628CDD71}" destId="{022670E4-1837-46F9-A660-821F84E16E09}" srcOrd="0" destOrd="0" presId="urn:microsoft.com/office/officeart/2008/layout/VerticalCurvedList"/>
    <dgm:cxn modelId="{53BC2ABF-18CC-4BE4-AFFE-40C71534B55F}" type="presParOf" srcId="{64D3A007-7EB5-42D6-8011-2DF245971F11}" destId="{8EB43266-6F91-4DCA-B1D2-B97A9B78461D}" srcOrd="3" destOrd="0" presId="urn:microsoft.com/office/officeart/2008/layout/VerticalCurvedList"/>
    <dgm:cxn modelId="{33F3396A-4566-42EC-8430-A29711EC02AE}" type="presParOf" srcId="{64D3A007-7EB5-42D6-8011-2DF245971F11}" destId="{5A69ABED-093D-4FFC-9529-B250F6F1F78E}" srcOrd="4" destOrd="0" presId="urn:microsoft.com/office/officeart/2008/layout/VerticalCurvedList"/>
    <dgm:cxn modelId="{AAE2D94B-8AF3-480B-963F-6DCB51BA28F5}" type="presParOf" srcId="{5A69ABED-093D-4FFC-9529-B250F6F1F78E}" destId="{61B5411E-9E36-4A8F-8E29-2DAF473A7204}" srcOrd="0" destOrd="0" presId="urn:microsoft.com/office/officeart/2008/layout/VerticalCurvedList"/>
    <dgm:cxn modelId="{44BB8182-598E-491A-96F5-59F9247E4F95}" type="presParOf" srcId="{64D3A007-7EB5-42D6-8011-2DF245971F11}" destId="{7E2C36AD-3428-4930-A797-1EBA63E42C16}" srcOrd="5" destOrd="0" presId="urn:microsoft.com/office/officeart/2008/layout/VerticalCurvedList"/>
    <dgm:cxn modelId="{95297114-AB1C-4DA0-AFAA-24940519A749}" type="presParOf" srcId="{64D3A007-7EB5-42D6-8011-2DF245971F11}" destId="{85A058E7-626E-414C-87F1-2F8A4F64DB5E}" srcOrd="6" destOrd="0" presId="urn:microsoft.com/office/officeart/2008/layout/VerticalCurvedList"/>
    <dgm:cxn modelId="{B5CA4A50-049F-48C7-9097-9A2D18891229}" type="presParOf" srcId="{85A058E7-626E-414C-87F1-2F8A4F64DB5E}" destId="{E0883350-F9FA-4FA6-8F89-C443700004D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670567-6881-4B14-A963-A3ED90A938A0}" type="doc">
      <dgm:prSet loTypeId="urn:microsoft.com/office/officeart/2005/8/layout/hProcess7" loCatId="process" qsTypeId="urn:microsoft.com/office/officeart/2005/8/quickstyle/simple3" qsCatId="simple" csTypeId="urn:microsoft.com/office/officeart/2005/8/colors/accent4_2" csCatId="accent4" phldr="1"/>
      <dgm:spPr/>
      <dgm:t>
        <a:bodyPr/>
        <a:lstStyle/>
        <a:p>
          <a:endParaRPr lang="fr-FR"/>
        </a:p>
      </dgm:t>
    </dgm:pt>
    <dgm:pt modelId="{9865E253-5366-4174-B9D0-15A6B04B08EF}">
      <dgm:prSet phldrT="[Texte]" custT="1"/>
      <dgm:spPr/>
      <dgm:t>
        <a:bodyPr/>
        <a:lstStyle/>
        <a:p>
          <a:r>
            <a:rPr lang="fr-FR" sz="1200" b="1" dirty="0">
              <a:latin typeface="Lucida Sans" panose="020B0602030504020204" pitchFamily="34" charset="0"/>
            </a:rPr>
            <a:t>Module 1</a:t>
          </a:r>
        </a:p>
      </dgm:t>
    </dgm:pt>
    <dgm:pt modelId="{EB99E431-A176-4EC7-AC7B-4394D7D32305}" type="parTrans" cxnId="{673533C0-5026-4A4D-818F-EE1675237EED}">
      <dgm:prSet/>
      <dgm:spPr/>
      <dgm:t>
        <a:bodyPr/>
        <a:lstStyle/>
        <a:p>
          <a:endParaRPr lang="fr-FR">
            <a:latin typeface="Lucida Sans" panose="020B0602030504020204" pitchFamily="34" charset="0"/>
          </a:endParaRPr>
        </a:p>
      </dgm:t>
    </dgm:pt>
    <dgm:pt modelId="{F616B1E4-6F4E-437B-8E9E-DF110C597CE1}" type="sibTrans" cxnId="{673533C0-5026-4A4D-818F-EE1675237EED}">
      <dgm:prSet/>
      <dgm:spPr/>
      <dgm:t>
        <a:bodyPr/>
        <a:lstStyle/>
        <a:p>
          <a:endParaRPr lang="fr-FR">
            <a:latin typeface="Lucida Sans" panose="020B0602030504020204" pitchFamily="34" charset="0"/>
          </a:endParaRPr>
        </a:p>
      </dgm:t>
    </dgm:pt>
    <dgm:pt modelId="{715985D3-3861-4316-B510-CF271FCDF7F4}">
      <dgm:prSet phldrT="[Texte]" custT="1"/>
      <dgm:spPr/>
      <dgm:t>
        <a:bodyPr/>
        <a:lstStyle/>
        <a:p>
          <a:pPr rtl="0"/>
          <a:r>
            <a:rPr kumimoji="0" lang="fr-FR" sz="1400" dirty="0">
              <a:effectLst/>
              <a:latin typeface="Lucida Sans" panose="020B0602030504020204" pitchFamily="34" charset="0"/>
              <a:cs typeface="Arial"/>
            </a:rPr>
            <a:t>Expliciter son besoin d'information </a:t>
          </a:r>
          <a:endParaRPr lang="fr-FR" sz="1400" dirty="0">
            <a:latin typeface="Lucida Sans" panose="020B0602030504020204" pitchFamily="34" charset="0"/>
          </a:endParaRPr>
        </a:p>
      </dgm:t>
    </dgm:pt>
    <dgm:pt modelId="{09285539-CA16-4D85-82C8-C62D6C34C28B}" type="parTrans" cxnId="{809FF31C-55C1-482E-AFBC-ABC96BE69C06}">
      <dgm:prSet/>
      <dgm:spPr/>
      <dgm:t>
        <a:bodyPr/>
        <a:lstStyle/>
        <a:p>
          <a:endParaRPr lang="fr-FR">
            <a:latin typeface="Lucida Sans" panose="020B0602030504020204" pitchFamily="34" charset="0"/>
          </a:endParaRPr>
        </a:p>
      </dgm:t>
    </dgm:pt>
    <dgm:pt modelId="{D48D5859-4E62-4D00-9476-3ECBFB1D7D11}" type="sibTrans" cxnId="{809FF31C-55C1-482E-AFBC-ABC96BE69C06}">
      <dgm:prSet/>
      <dgm:spPr/>
      <dgm:t>
        <a:bodyPr/>
        <a:lstStyle/>
        <a:p>
          <a:endParaRPr lang="fr-FR">
            <a:latin typeface="Lucida Sans" panose="020B0602030504020204" pitchFamily="34" charset="0"/>
          </a:endParaRPr>
        </a:p>
      </dgm:t>
    </dgm:pt>
    <dgm:pt modelId="{B9910F1E-A5A7-4E07-9A33-626467426DA2}">
      <dgm:prSet phldrT="[Texte]" custT="1"/>
      <dgm:spPr/>
      <dgm:t>
        <a:bodyPr/>
        <a:lstStyle/>
        <a:p>
          <a:r>
            <a:rPr lang="fr-FR" sz="1200" b="1" dirty="0">
              <a:latin typeface="Lucida Sans" panose="020B0602030504020204" pitchFamily="34" charset="0"/>
            </a:rPr>
            <a:t>Module 2</a:t>
          </a:r>
        </a:p>
      </dgm:t>
    </dgm:pt>
    <dgm:pt modelId="{C140437E-53D1-4080-AFA5-C0FD472DB329}" type="parTrans" cxnId="{897F8301-E495-4645-B884-A2EBDAE62BF5}">
      <dgm:prSet/>
      <dgm:spPr/>
      <dgm:t>
        <a:bodyPr/>
        <a:lstStyle/>
        <a:p>
          <a:endParaRPr lang="fr-FR">
            <a:latin typeface="Lucida Sans" panose="020B0602030504020204" pitchFamily="34" charset="0"/>
          </a:endParaRPr>
        </a:p>
      </dgm:t>
    </dgm:pt>
    <dgm:pt modelId="{5B58D64F-4E0B-40D0-84CE-479C1F7A91C8}" type="sibTrans" cxnId="{897F8301-E495-4645-B884-A2EBDAE62BF5}">
      <dgm:prSet/>
      <dgm:spPr/>
      <dgm:t>
        <a:bodyPr/>
        <a:lstStyle/>
        <a:p>
          <a:endParaRPr lang="fr-FR">
            <a:latin typeface="Lucida Sans" panose="020B0602030504020204" pitchFamily="34" charset="0"/>
          </a:endParaRPr>
        </a:p>
      </dgm:t>
    </dgm:pt>
    <dgm:pt modelId="{6285D2D3-9F1B-4D54-9356-D49C454958EB}">
      <dgm:prSet phldrT="[Texte]" custT="1"/>
      <dgm:spPr/>
      <dgm:t>
        <a:bodyPr/>
        <a:lstStyle/>
        <a:p>
          <a:pPr rtl="0"/>
          <a:r>
            <a:rPr kumimoji="0" lang="fr-FR" sz="1400" dirty="0">
              <a:effectLst/>
              <a:latin typeface="Lucida Sans" panose="020B0602030504020204" pitchFamily="34" charset="0"/>
              <a:cs typeface="Arial"/>
            </a:rPr>
            <a:t>Circonscrire le périmètre</a:t>
          </a:r>
          <a:r>
            <a:rPr kumimoji="0" lang="fr-FR" sz="1400" dirty="0">
              <a:effectLst/>
              <a:latin typeface="Lucida Sans" panose="020B0602030504020204" pitchFamily="34" charset="0"/>
              <a:ea typeface="+mn-lt"/>
              <a:cs typeface="Arial"/>
            </a:rPr>
            <a:t> de sa recherche documentaire </a:t>
          </a:r>
          <a:endParaRPr lang="fr-FR" sz="1400" dirty="0">
            <a:latin typeface="Lucida Sans" panose="020B0602030504020204" pitchFamily="34" charset="0"/>
          </a:endParaRPr>
        </a:p>
      </dgm:t>
    </dgm:pt>
    <dgm:pt modelId="{A9675A16-CDC1-42AA-8B4C-375477C19E4D}" type="parTrans" cxnId="{FFD5E841-1B7B-44FE-AE80-920E1FA8CC72}">
      <dgm:prSet/>
      <dgm:spPr/>
      <dgm:t>
        <a:bodyPr/>
        <a:lstStyle/>
        <a:p>
          <a:endParaRPr lang="fr-FR">
            <a:latin typeface="Lucida Sans" panose="020B0602030504020204" pitchFamily="34" charset="0"/>
          </a:endParaRPr>
        </a:p>
      </dgm:t>
    </dgm:pt>
    <dgm:pt modelId="{925C8D4B-3083-4018-8420-8D8F6470B28D}" type="sibTrans" cxnId="{FFD5E841-1B7B-44FE-AE80-920E1FA8CC72}">
      <dgm:prSet/>
      <dgm:spPr/>
      <dgm:t>
        <a:bodyPr/>
        <a:lstStyle/>
        <a:p>
          <a:endParaRPr lang="fr-FR">
            <a:latin typeface="Lucida Sans" panose="020B0602030504020204" pitchFamily="34" charset="0"/>
          </a:endParaRPr>
        </a:p>
      </dgm:t>
    </dgm:pt>
    <dgm:pt modelId="{12245C31-3BB7-4FCC-A892-BFFF54ECBB7E}">
      <dgm:prSet phldrT="[Texte]" custT="1"/>
      <dgm:spPr/>
      <dgm:t>
        <a:bodyPr/>
        <a:lstStyle/>
        <a:p>
          <a:r>
            <a:rPr lang="fr-FR" sz="1200" b="1" dirty="0">
              <a:latin typeface="Lucida Sans" panose="020B0602030504020204" pitchFamily="34" charset="0"/>
            </a:rPr>
            <a:t>Module 3</a:t>
          </a:r>
        </a:p>
      </dgm:t>
    </dgm:pt>
    <dgm:pt modelId="{5F109A88-ADD8-48A2-AF81-2F405AF2F24C}" type="parTrans" cxnId="{229AC8C1-C570-4A79-9B15-FA1423AAD332}">
      <dgm:prSet/>
      <dgm:spPr/>
      <dgm:t>
        <a:bodyPr/>
        <a:lstStyle/>
        <a:p>
          <a:endParaRPr lang="fr-FR">
            <a:latin typeface="Lucida Sans" panose="020B0602030504020204" pitchFamily="34" charset="0"/>
          </a:endParaRPr>
        </a:p>
      </dgm:t>
    </dgm:pt>
    <dgm:pt modelId="{0E8DF82C-FA1E-49BC-89EB-A716C66123D2}" type="sibTrans" cxnId="{229AC8C1-C570-4A79-9B15-FA1423AAD332}">
      <dgm:prSet/>
      <dgm:spPr/>
      <dgm:t>
        <a:bodyPr/>
        <a:lstStyle/>
        <a:p>
          <a:endParaRPr lang="fr-FR">
            <a:latin typeface="Lucida Sans" panose="020B0602030504020204" pitchFamily="34" charset="0"/>
          </a:endParaRPr>
        </a:p>
      </dgm:t>
    </dgm:pt>
    <dgm:pt modelId="{67A01E02-F24A-45D9-A86F-3E8A5669581E}">
      <dgm:prSet phldrT="[Texte]" custT="1"/>
      <dgm:spPr/>
      <dgm:t>
        <a:bodyPr/>
        <a:lstStyle/>
        <a:p>
          <a:pPr rtl="0"/>
          <a:r>
            <a:rPr lang="fr-FR" sz="1400" dirty="0">
              <a:latin typeface="Lucida Sans" panose="020B0602030504020204" pitchFamily="34" charset="0"/>
            </a:rPr>
            <a:t>Questionner la pertinence de ses sources par rapport au champ de recherche </a:t>
          </a:r>
        </a:p>
      </dgm:t>
    </dgm:pt>
    <dgm:pt modelId="{0EC03927-BA82-48EB-824E-A18F4E560416}" type="parTrans" cxnId="{C91A314E-D86C-4BD6-9D9C-CE717E5A8EE8}">
      <dgm:prSet/>
      <dgm:spPr/>
      <dgm:t>
        <a:bodyPr/>
        <a:lstStyle/>
        <a:p>
          <a:endParaRPr lang="fr-FR">
            <a:latin typeface="Lucida Sans" panose="020B0602030504020204" pitchFamily="34" charset="0"/>
          </a:endParaRPr>
        </a:p>
      </dgm:t>
    </dgm:pt>
    <dgm:pt modelId="{6923EC3E-FE5F-4D49-8B58-74BE87667585}" type="sibTrans" cxnId="{C91A314E-D86C-4BD6-9D9C-CE717E5A8EE8}">
      <dgm:prSet/>
      <dgm:spPr/>
      <dgm:t>
        <a:bodyPr/>
        <a:lstStyle/>
        <a:p>
          <a:endParaRPr lang="fr-FR">
            <a:latin typeface="Lucida Sans" panose="020B0602030504020204" pitchFamily="34" charset="0"/>
          </a:endParaRPr>
        </a:p>
      </dgm:t>
    </dgm:pt>
    <dgm:pt modelId="{B810001A-DA97-4A59-8534-AE6364DA41DD}">
      <dgm:prSet custT="1"/>
      <dgm:spPr/>
      <dgm:t>
        <a:bodyPr/>
        <a:lstStyle/>
        <a:p>
          <a:pPr rtl="0"/>
          <a:r>
            <a:rPr kumimoji="0" lang="fr-FR" sz="1400" dirty="0">
              <a:effectLst/>
              <a:latin typeface="Lucida Sans" panose="020B0602030504020204" pitchFamily="34" charset="0"/>
              <a:ea typeface="+mn-lt"/>
              <a:cs typeface="Arial"/>
            </a:rPr>
            <a:t>Définir l'objet de sa recherche </a:t>
          </a:r>
        </a:p>
      </dgm:t>
    </dgm:pt>
    <dgm:pt modelId="{1A72F345-2CC5-4D4F-8D3D-9219BC523663}" type="parTrans" cxnId="{B1DCCE58-2F43-4260-A5C5-FB661C0ACBE9}">
      <dgm:prSet/>
      <dgm:spPr/>
      <dgm:t>
        <a:bodyPr/>
        <a:lstStyle/>
        <a:p>
          <a:endParaRPr lang="fr-FR">
            <a:latin typeface="Lucida Sans" panose="020B0602030504020204" pitchFamily="34" charset="0"/>
          </a:endParaRPr>
        </a:p>
      </dgm:t>
    </dgm:pt>
    <dgm:pt modelId="{C502387C-7B47-4782-9B55-B20976A93983}" type="sibTrans" cxnId="{B1DCCE58-2F43-4260-A5C5-FB661C0ACBE9}">
      <dgm:prSet/>
      <dgm:spPr/>
      <dgm:t>
        <a:bodyPr/>
        <a:lstStyle/>
        <a:p>
          <a:endParaRPr lang="fr-FR">
            <a:latin typeface="Lucida Sans" panose="020B0602030504020204" pitchFamily="34" charset="0"/>
          </a:endParaRPr>
        </a:p>
      </dgm:t>
    </dgm:pt>
    <dgm:pt modelId="{CDB9DEBD-6A9C-47C5-921E-B67875F60573}">
      <dgm:prSet custT="1"/>
      <dgm:spPr/>
      <dgm:t>
        <a:bodyPr/>
        <a:lstStyle/>
        <a:p>
          <a:pPr rtl="0"/>
          <a:r>
            <a:rPr kumimoji="0" lang="fr-FR" sz="1400" dirty="0">
              <a:effectLst/>
              <a:latin typeface="Lucida Sans" panose="020B0602030504020204" pitchFamily="34" charset="0"/>
              <a:ea typeface="+mn-lt"/>
              <a:cs typeface="Arial"/>
            </a:rPr>
            <a:t>Se repérer dans l’étendue des sources documentaires</a:t>
          </a:r>
        </a:p>
        <a:p>
          <a:pPr rtl="0"/>
          <a:endParaRPr kumimoji="0" lang="fr-FR" sz="1100" dirty="0">
            <a:effectLst/>
            <a:latin typeface="Lucida Sans" panose="020B0602030504020204" pitchFamily="34" charset="0"/>
            <a:ea typeface="+mn-lt"/>
            <a:cs typeface="Arial"/>
          </a:endParaRPr>
        </a:p>
        <a:p>
          <a:pPr rtl="0"/>
          <a:endParaRPr kumimoji="0" lang="fr-FR" sz="1100" dirty="0">
            <a:effectLst/>
            <a:latin typeface="Lucida Sans" panose="020B0602030504020204" pitchFamily="34" charset="0"/>
            <a:ea typeface="+mn-lt"/>
            <a:cs typeface="Arial"/>
          </a:endParaRPr>
        </a:p>
        <a:p>
          <a:pPr rtl="0"/>
          <a:endParaRPr kumimoji="0" lang="fr-FR" sz="1100" dirty="0">
            <a:effectLst/>
            <a:latin typeface="Lucida Sans" panose="020B0602030504020204" pitchFamily="34" charset="0"/>
            <a:ea typeface="+mn-lt"/>
            <a:cs typeface="Arial"/>
          </a:endParaRPr>
        </a:p>
        <a:p>
          <a:pPr rtl="0"/>
          <a:endParaRPr kumimoji="0" lang="fr-FR" sz="1100" dirty="0">
            <a:effectLst/>
            <a:latin typeface="Lucida Sans" panose="020B0602030504020204" pitchFamily="34" charset="0"/>
            <a:ea typeface="+mn-lt"/>
            <a:cs typeface="Arial"/>
          </a:endParaRPr>
        </a:p>
        <a:p>
          <a:pPr rtl="0"/>
          <a:endParaRPr kumimoji="0" lang="fr-FR" sz="1100" dirty="0">
            <a:effectLst/>
            <a:latin typeface="Lucida Sans" panose="020B0602030504020204" pitchFamily="34" charset="0"/>
            <a:ea typeface="+mn-lt"/>
            <a:cs typeface="Arial"/>
          </a:endParaRPr>
        </a:p>
        <a:p>
          <a:pPr rtl="0"/>
          <a:endParaRPr kumimoji="0" lang="fr-FR" sz="1100" dirty="0">
            <a:effectLst/>
            <a:latin typeface="Lucida Sans" panose="020B0602030504020204" pitchFamily="34" charset="0"/>
            <a:ea typeface="+mn-lt"/>
            <a:cs typeface="Arial"/>
          </a:endParaRPr>
        </a:p>
        <a:p>
          <a:pPr rtl="0"/>
          <a:endParaRPr kumimoji="0" lang="fr-FR" sz="1100" dirty="0">
            <a:effectLst/>
            <a:latin typeface="Lucida Sans" panose="020B0602030504020204" pitchFamily="34" charset="0"/>
            <a:ea typeface="+mn-lt"/>
            <a:cs typeface="Arial"/>
          </a:endParaRPr>
        </a:p>
        <a:p>
          <a:pPr rtl="0"/>
          <a:endParaRPr kumimoji="0" lang="fr-FR" sz="1100" dirty="0">
            <a:effectLst/>
            <a:latin typeface="Lucida Sans" panose="020B0602030504020204" pitchFamily="34" charset="0"/>
            <a:ea typeface="+mn-lt"/>
            <a:cs typeface="Arial"/>
          </a:endParaRPr>
        </a:p>
        <a:p>
          <a:pPr rtl="0"/>
          <a:r>
            <a:rPr kumimoji="0" lang="fr-FR" sz="1100" dirty="0">
              <a:effectLst/>
              <a:latin typeface="Lucida Sans" panose="020B0602030504020204" pitchFamily="34" charset="0"/>
              <a:ea typeface="+mn-lt"/>
              <a:cs typeface="Arial"/>
            </a:rPr>
            <a:t>	</a:t>
          </a:r>
        </a:p>
        <a:p>
          <a:pPr rtl="0"/>
          <a:endParaRPr kumimoji="0" lang="fr-FR" sz="1100" dirty="0">
            <a:effectLst/>
            <a:latin typeface="Lucida Sans" panose="020B0602030504020204" pitchFamily="34" charset="0"/>
            <a:ea typeface="+mn-lt"/>
            <a:cs typeface="Arial"/>
          </a:endParaRPr>
        </a:p>
        <a:p>
          <a:pPr rtl="0"/>
          <a:endParaRPr kumimoji="0" lang="fr-FR" sz="1100" dirty="0">
            <a:effectLst/>
            <a:latin typeface="Lucida Sans" panose="020B0602030504020204" pitchFamily="34" charset="0"/>
            <a:ea typeface="+mn-lt"/>
            <a:cs typeface="Arial"/>
          </a:endParaRPr>
        </a:p>
      </dgm:t>
    </dgm:pt>
    <dgm:pt modelId="{0953E29A-114A-4F89-B318-7B6043E3B4C1}" type="parTrans" cxnId="{97D29F2E-1F9E-4602-8A3D-249632DAB91D}">
      <dgm:prSet/>
      <dgm:spPr/>
      <dgm:t>
        <a:bodyPr/>
        <a:lstStyle/>
        <a:p>
          <a:endParaRPr lang="fr-FR">
            <a:latin typeface="Lucida Sans" panose="020B0602030504020204" pitchFamily="34" charset="0"/>
          </a:endParaRPr>
        </a:p>
      </dgm:t>
    </dgm:pt>
    <dgm:pt modelId="{E9FA197F-BC9B-40AE-9CA3-F55169D69640}" type="sibTrans" cxnId="{97D29F2E-1F9E-4602-8A3D-249632DAB91D}">
      <dgm:prSet/>
      <dgm:spPr/>
      <dgm:t>
        <a:bodyPr/>
        <a:lstStyle/>
        <a:p>
          <a:endParaRPr lang="fr-FR">
            <a:latin typeface="Lucida Sans" panose="020B0602030504020204" pitchFamily="34" charset="0"/>
          </a:endParaRPr>
        </a:p>
      </dgm:t>
    </dgm:pt>
    <dgm:pt modelId="{EA4641C8-6AA7-4E25-ADB2-0D82426B2640}">
      <dgm:prSet custT="1"/>
      <dgm:spPr/>
      <dgm:t>
        <a:bodyPr/>
        <a:lstStyle/>
        <a:p>
          <a:pPr rtl="0"/>
          <a:r>
            <a:rPr kumimoji="0" lang="fr-FR" sz="1400" dirty="0">
              <a:effectLst/>
              <a:latin typeface="Lucida Sans" panose="020B0602030504020204" pitchFamily="34" charset="0"/>
              <a:ea typeface="+mn-lt"/>
              <a:cs typeface="Arial"/>
            </a:rPr>
            <a:t>Sélectionner les outils documentaires appropriés en fonction du travail universitaire demandé </a:t>
          </a:r>
        </a:p>
      </dgm:t>
    </dgm:pt>
    <dgm:pt modelId="{9785E10E-7D81-436F-B512-A0A1258B4B38}" type="parTrans" cxnId="{5491A4EA-ADB8-4EA7-B4C5-7FB39C82AC74}">
      <dgm:prSet/>
      <dgm:spPr/>
      <dgm:t>
        <a:bodyPr/>
        <a:lstStyle/>
        <a:p>
          <a:endParaRPr lang="fr-FR">
            <a:latin typeface="Lucida Sans" panose="020B0602030504020204" pitchFamily="34" charset="0"/>
          </a:endParaRPr>
        </a:p>
      </dgm:t>
    </dgm:pt>
    <dgm:pt modelId="{4F4A424E-D201-4A39-91D2-8E2E0D454BF4}" type="sibTrans" cxnId="{5491A4EA-ADB8-4EA7-B4C5-7FB39C82AC74}">
      <dgm:prSet/>
      <dgm:spPr/>
      <dgm:t>
        <a:bodyPr/>
        <a:lstStyle/>
        <a:p>
          <a:endParaRPr lang="fr-FR">
            <a:latin typeface="Lucida Sans" panose="020B0602030504020204" pitchFamily="34" charset="0"/>
          </a:endParaRPr>
        </a:p>
      </dgm:t>
    </dgm:pt>
    <dgm:pt modelId="{6D132042-1837-4373-A3A6-B4245C110EB9}">
      <dgm:prSet custT="1"/>
      <dgm:spPr/>
      <dgm:t>
        <a:bodyPr/>
        <a:lstStyle/>
        <a:p>
          <a:pPr rtl="0"/>
          <a:r>
            <a:rPr lang="fr-FR" sz="1400" dirty="0">
              <a:latin typeface="Lucida Sans" panose="020B0602030504020204" pitchFamily="34" charset="0"/>
              <a:cs typeface="Arial"/>
            </a:rPr>
            <a:t>Évaluer la pertinence d'une source documentaire</a:t>
          </a:r>
          <a:r>
            <a:rPr lang="fr-FR" sz="1100" dirty="0">
              <a:latin typeface="Lucida Sans" panose="020B0602030504020204" pitchFamily="34" charset="0"/>
              <a:cs typeface="Arial"/>
            </a:rPr>
            <a:t> </a:t>
          </a:r>
        </a:p>
        <a:p>
          <a:pPr rtl="0"/>
          <a:endParaRPr lang="fr-FR" sz="1100" dirty="0">
            <a:latin typeface="Lucida Sans" panose="020B0602030504020204" pitchFamily="34" charset="0"/>
            <a:cs typeface="Arial"/>
          </a:endParaRPr>
        </a:p>
        <a:p>
          <a:pPr rtl="0"/>
          <a:endParaRPr lang="fr-FR" sz="1100" dirty="0">
            <a:latin typeface="Lucida Sans" panose="020B0602030504020204" pitchFamily="34" charset="0"/>
            <a:cs typeface="Arial"/>
          </a:endParaRPr>
        </a:p>
        <a:p>
          <a:pPr rtl="0"/>
          <a:endParaRPr lang="fr-FR" sz="1100" dirty="0">
            <a:latin typeface="Lucida Sans" panose="020B0602030504020204" pitchFamily="34" charset="0"/>
            <a:cs typeface="Arial"/>
          </a:endParaRPr>
        </a:p>
        <a:p>
          <a:pPr rtl="0"/>
          <a:endParaRPr lang="fr-FR" sz="1100" dirty="0">
            <a:latin typeface="Lucida Sans" panose="020B0602030504020204" pitchFamily="34" charset="0"/>
            <a:cs typeface="Arial"/>
          </a:endParaRPr>
        </a:p>
        <a:p>
          <a:pPr rtl="0"/>
          <a:endParaRPr lang="fr-FR" sz="1100" dirty="0">
            <a:latin typeface="Lucida Sans" panose="020B0602030504020204" pitchFamily="34" charset="0"/>
            <a:cs typeface="Arial"/>
          </a:endParaRPr>
        </a:p>
        <a:p>
          <a:pPr rtl="0"/>
          <a:endParaRPr lang="fr-FR" sz="1100" dirty="0">
            <a:latin typeface="Lucida Sans" panose="020B0602030504020204" pitchFamily="34" charset="0"/>
            <a:cs typeface="Arial"/>
          </a:endParaRPr>
        </a:p>
        <a:p>
          <a:pPr rtl="0"/>
          <a:r>
            <a:rPr lang="fr-FR" sz="1100" dirty="0">
              <a:latin typeface="Lucida Sans" panose="020B0602030504020204" pitchFamily="34" charset="0"/>
              <a:cs typeface="Arial"/>
            </a:rPr>
            <a:t>	</a:t>
          </a:r>
        </a:p>
      </dgm:t>
    </dgm:pt>
    <dgm:pt modelId="{3D09F87E-51D0-41BC-A52C-1182C51F6833}" type="parTrans" cxnId="{0B7BBE91-6718-4E03-B754-9904042B334D}">
      <dgm:prSet/>
      <dgm:spPr/>
      <dgm:t>
        <a:bodyPr/>
        <a:lstStyle/>
        <a:p>
          <a:endParaRPr lang="fr-FR">
            <a:latin typeface="Lucida Sans" panose="020B0602030504020204" pitchFamily="34" charset="0"/>
          </a:endParaRPr>
        </a:p>
      </dgm:t>
    </dgm:pt>
    <dgm:pt modelId="{C3FD894E-7A79-402B-8464-1DCAE1C4A557}" type="sibTrans" cxnId="{0B7BBE91-6718-4E03-B754-9904042B334D}">
      <dgm:prSet/>
      <dgm:spPr/>
      <dgm:t>
        <a:bodyPr/>
        <a:lstStyle/>
        <a:p>
          <a:endParaRPr lang="fr-FR">
            <a:latin typeface="Lucida Sans" panose="020B0602030504020204" pitchFamily="34" charset="0"/>
          </a:endParaRPr>
        </a:p>
      </dgm:t>
    </dgm:pt>
    <dgm:pt modelId="{4F765847-BF09-4130-95C6-FA5E750E0F0A}">
      <dgm:prSet custT="1"/>
      <dgm:spPr/>
      <dgm:t>
        <a:bodyPr/>
        <a:lstStyle/>
        <a:p>
          <a:pPr rtl="0"/>
          <a:r>
            <a:rPr lang="fr-FR" sz="1400" dirty="0">
              <a:latin typeface="Lucida Sans" panose="020B0602030504020204" pitchFamily="34" charset="0"/>
            </a:rPr>
            <a:t>Mobiliser le fruit de sa recherche documentaire au regard d'un travail demandé </a:t>
          </a:r>
        </a:p>
      </dgm:t>
    </dgm:pt>
    <dgm:pt modelId="{3564696F-BFC0-4818-897F-D4F5ACC7D06D}" type="parTrans" cxnId="{94FEA4D2-522E-4CF6-A427-3E0572E0A0F2}">
      <dgm:prSet/>
      <dgm:spPr/>
      <dgm:t>
        <a:bodyPr/>
        <a:lstStyle/>
        <a:p>
          <a:endParaRPr lang="fr-FR">
            <a:latin typeface="Lucida Sans" panose="020B0602030504020204" pitchFamily="34" charset="0"/>
          </a:endParaRPr>
        </a:p>
      </dgm:t>
    </dgm:pt>
    <dgm:pt modelId="{5594C3B4-3B48-4CBF-88F6-8CF22CF93145}" type="sibTrans" cxnId="{94FEA4D2-522E-4CF6-A427-3E0572E0A0F2}">
      <dgm:prSet/>
      <dgm:spPr/>
      <dgm:t>
        <a:bodyPr/>
        <a:lstStyle/>
        <a:p>
          <a:endParaRPr lang="fr-FR">
            <a:latin typeface="Lucida Sans" panose="020B0602030504020204" pitchFamily="34" charset="0"/>
          </a:endParaRPr>
        </a:p>
      </dgm:t>
    </dgm:pt>
    <dgm:pt modelId="{08131B1B-2254-4750-B5D5-D555B2D84B0E}">
      <dgm:prSet custT="1"/>
      <dgm:spPr/>
      <dgm:t>
        <a:bodyPr/>
        <a:lstStyle/>
        <a:p>
          <a:pPr rtl="0"/>
          <a:r>
            <a:rPr lang="fr-FR" sz="1400" dirty="0">
              <a:latin typeface="Lucida Sans" panose="020B0602030504020204" pitchFamily="34" charset="0"/>
            </a:rPr>
            <a:t>Formaliser sa bibliographie</a:t>
          </a:r>
        </a:p>
        <a:p>
          <a:pPr rtl="0"/>
          <a:endParaRPr lang="fr-FR" sz="1100" dirty="0">
            <a:latin typeface="Lucida Sans" panose="020B0602030504020204" pitchFamily="34" charset="0"/>
          </a:endParaRPr>
        </a:p>
        <a:p>
          <a:pPr rtl="0"/>
          <a:endParaRPr lang="fr-FR" sz="1100" dirty="0">
            <a:latin typeface="Lucida Sans" panose="020B0602030504020204" pitchFamily="34" charset="0"/>
          </a:endParaRPr>
        </a:p>
        <a:p>
          <a:pPr rtl="0"/>
          <a:endParaRPr lang="fr-FR" sz="1100" dirty="0">
            <a:latin typeface="Lucida Sans" panose="020B0602030504020204" pitchFamily="34" charset="0"/>
          </a:endParaRPr>
        </a:p>
        <a:p>
          <a:pPr rtl="0"/>
          <a:endParaRPr lang="fr-FR" sz="1100" dirty="0">
            <a:latin typeface="Lucida Sans" panose="020B0602030504020204" pitchFamily="34" charset="0"/>
          </a:endParaRPr>
        </a:p>
        <a:p>
          <a:pPr rtl="0"/>
          <a:endParaRPr lang="fr-FR" sz="1100" dirty="0">
            <a:latin typeface="Lucida Sans" panose="020B0602030504020204" pitchFamily="34" charset="0"/>
          </a:endParaRPr>
        </a:p>
        <a:p>
          <a:pPr rtl="0"/>
          <a:endParaRPr lang="fr-FR" sz="1100" dirty="0">
            <a:latin typeface="Lucida Sans" panose="020B0602030504020204" pitchFamily="34" charset="0"/>
          </a:endParaRPr>
        </a:p>
        <a:p>
          <a:pPr rtl="0"/>
          <a:endParaRPr lang="fr-FR" sz="1100" dirty="0">
            <a:latin typeface="Lucida Sans" panose="020B0602030504020204" pitchFamily="34" charset="0"/>
          </a:endParaRPr>
        </a:p>
      </dgm:t>
    </dgm:pt>
    <dgm:pt modelId="{3D773C51-2A06-43B6-92E4-8F6901E29441}" type="parTrans" cxnId="{874830FD-FAE7-4D0D-B5CD-78655BED0797}">
      <dgm:prSet/>
      <dgm:spPr/>
      <dgm:t>
        <a:bodyPr/>
        <a:lstStyle/>
        <a:p>
          <a:endParaRPr lang="fr-FR">
            <a:latin typeface="Lucida Sans" panose="020B0602030504020204" pitchFamily="34" charset="0"/>
          </a:endParaRPr>
        </a:p>
      </dgm:t>
    </dgm:pt>
    <dgm:pt modelId="{26C341B3-A078-48F7-9563-01B194FDF050}" type="sibTrans" cxnId="{874830FD-FAE7-4D0D-B5CD-78655BED0797}">
      <dgm:prSet/>
      <dgm:spPr/>
      <dgm:t>
        <a:bodyPr/>
        <a:lstStyle/>
        <a:p>
          <a:endParaRPr lang="fr-FR">
            <a:latin typeface="Lucida Sans" panose="020B0602030504020204" pitchFamily="34" charset="0"/>
          </a:endParaRPr>
        </a:p>
      </dgm:t>
    </dgm:pt>
    <dgm:pt modelId="{6BD2A006-D2A9-45C0-8E64-A68FC7F29CE8}">
      <dgm:prSet phldr="0"/>
      <dgm:spPr/>
      <dgm:t>
        <a:bodyPr/>
        <a:lstStyle/>
        <a:p>
          <a:endParaRPr lang="fr-FR" sz="3600" b="0" dirty="0">
            <a:latin typeface="Lucida Sans"/>
            <a:ea typeface="+mn-lt"/>
            <a:cs typeface="Arial"/>
          </a:endParaRPr>
        </a:p>
      </dgm:t>
    </dgm:pt>
    <dgm:pt modelId="{21985A17-C719-422D-ABDE-41E0C745D911}" type="parTrans" cxnId="{1A7F6A82-124B-4247-BA52-FDA56470E79C}">
      <dgm:prSet/>
      <dgm:spPr/>
      <dgm:t>
        <a:bodyPr/>
        <a:lstStyle/>
        <a:p>
          <a:endParaRPr lang="fr-FR"/>
        </a:p>
      </dgm:t>
    </dgm:pt>
    <dgm:pt modelId="{2E0C6DC2-1AEB-480A-8A56-B0DF10127C1D}" type="sibTrans" cxnId="{1A7F6A82-124B-4247-BA52-FDA56470E79C}">
      <dgm:prSet/>
      <dgm:spPr/>
      <dgm:t>
        <a:bodyPr/>
        <a:lstStyle/>
        <a:p>
          <a:endParaRPr lang="fr-FR"/>
        </a:p>
      </dgm:t>
    </dgm:pt>
    <dgm:pt modelId="{D12E1422-61FE-44B6-9A98-A08D06A71EE7}" type="pres">
      <dgm:prSet presAssocID="{D4670567-6881-4B14-A963-A3ED90A938A0}" presName="Name0" presStyleCnt="0">
        <dgm:presLayoutVars>
          <dgm:dir/>
          <dgm:animLvl val="lvl"/>
          <dgm:resizeHandles val="exact"/>
        </dgm:presLayoutVars>
      </dgm:prSet>
      <dgm:spPr/>
    </dgm:pt>
    <dgm:pt modelId="{33E4529C-8957-4399-B233-B26F1ACA2C55}" type="pres">
      <dgm:prSet presAssocID="{9865E253-5366-4174-B9D0-15A6B04B08EF}" presName="compositeNode" presStyleCnt="0">
        <dgm:presLayoutVars>
          <dgm:bulletEnabled val="1"/>
        </dgm:presLayoutVars>
      </dgm:prSet>
      <dgm:spPr/>
    </dgm:pt>
    <dgm:pt modelId="{D7C1A436-DCA6-475C-ABC9-6CC4B5907E59}" type="pres">
      <dgm:prSet presAssocID="{9865E253-5366-4174-B9D0-15A6B04B08EF}" presName="bgRect" presStyleLbl="node1" presStyleIdx="0" presStyleCnt="3" custScaleX="100146"/>
      <dgm:spPr/>
    </dgm:pt>
    <dgm:pt modelId="{EA0507B8-A4C8-49DA-B1F2-161D32C4FA42}" type="pres">
      <dgm:prSet presAssocID="{9865E253-5366-4174-B9D0-15A6B04B08EF}" presName="parentNode" presStyleLbl="node1" presStyleIdx="0" presStyleCnt="3">
        <dgm:presLayoutVars>
          <dgm:chMax val="0"/>
          <dgm:bulletEnabled val="1"/>
        </dgm:presLayoutVars>
      </dgm:prSet>
      <dgm:spPr/>
    </dgm:pt>
    <dgm:pt modelId="{3F76C1DA-7783-4358-ADDE-47A5339347FF}" type="pres">
      <dgm:prSet presAssocID="{9865E253-5366-4174-B9D0-15A6B04B08EF}" presName="childNode" presStyleLbl="node1" presStyleIdx="0" presStyleCnt="3">
        <dgm:presLayoutVars>
          <dgm:bulletEnabled val="1"/>
        </dgm:presLayoutVars>
      </dgm:prSet>
      <dgm:spPr/>
    </dgm:pt>
    <dgm:pt modelId="{024E9DA1-3954-445E-8DD4-11E3AC557110}" type="pres">
      <dgm:prSet presAssocID="{F616B1E4-6F4E-437B-8E9E-DF110C597CE1}" presName="hSp" presStyleCnt="0"/>
      <dgm:spPr/>
    </dgm:pt>
    <dgm:pt modelId="{EEF25D21-476E-4A6F-A78D-E3D866FAAF72}" type="pres">
      <dgm:prSet presAssocID="{F616B1E4-6F4E-437B-8E9E-DF110C597CE1}" presName="vProcSp" presStyleCnt="0"/>
      <dgm:spPr/>
    </dgm:pt>
    <dgm:pt modelId="{0B99A8A3-6403-41BF-8E3C-A1C6FA372545}" type="pres">
      <dgm:prSet presAssocID="{F616B1E4-6F4E-437B-8E9E-DF110C597CE1}" presName="vSp1" presStyleCnt="0"/>
      <dgm:spPr/>
    </dgm:pt>
    <dgm:pt modelId="{2AF2D08C-516C-4AFD-8405-705D5ADFC884}" type="pres">
      <dgm:prSet presAssocID="{F616B1E4-6F4E-437B-8E9E-DF110C597CE1}" presName="simulatedConn" presStyleLbl="solidFgAcc1" presStyleIdx="0" presStyleCnt="2"/>
      <dgm:spPr/>
    </dgm:pt>
    <dgm:pt modelId="{86534F8A-B1EC-425C-9459-FF38ED5792CC}" type="pres">
      <dgm:prSet presAssocID="{F616B1E4-6F4E-437B-8E9E-DF110C597CE1}" presName="vSp2" presStyleCnt="0"/>
      <dgm:spPr/>
    </dgm:pt>
    <dgm:pt modelId="{5E3F3B8A-4B26-4B20-A1C9-A3888A954E93}" type="pres">
      <dgm:prSet presAssocID="{F616B1E4-6F4E-437B-8E9E-DF110C597CE1}" presName="sibTrans" presStyleCnt="0"/>
      <dgm:spPr/>
    </dgm:pt>
    <dgm:pt modelId="{FCAA1978-2D4E-4783-8844-83600FAA2430}" type="pres">
      <dgm:prSet presAssocID="{B9910F1E-A5A7-4E07-9A33-626467426DA2}" presName="compositeNode" presStyleCnt="0">
        <dgm:presLayoutVars>
          <dgm:bulletEnabled val="1"/>
        </dgm:presLayoutVars>
      </dgm:prSet>
      <dgm:spPr/>
    </dgm:pt>
    <dgm:pt modelId="{9C0E4E2A-CEF7-497A-8C6F-47DA76C3BC57}" type="pres">
      <dgm:prSet presAssocID="{B9910F1E-A5A7-4E07-9A33-626467426DA2}" presName="bgRect" presStyleLbl="node1" presStyleIdx="1" presStyleCnt="3"/>
      <dgm:spPr/>
    </dgm:pt>
    <dgm:pt modelId="{DEE2E86A-2ADC-4407-AEBC-EFCB0AE7807D}" type="pres">
      <dgm:prSet presAssocID="{B9910F1E-A5A7-4E07-9A33-626467426DA2}" presName="parentNode" presStyleLbl="node1" presStyleIdx="1" presStyleCnt="3">
        <dgm:presLayoutVars>
          <dgm:chMax val="0"/>
          <dgm:bulletEnabled val="1"/>
        </dgm:presLayoutVars>
      </dgm:prSet>
      <dgm:spPr/>
    </dgm:pt>
    <dgm:pt modelId="{C29704C5-5451-4120-8ADC-97F2369C99E1}" type="pres">
      <dgm:prSet presAssocID="{B9910F1E-A5A7-4E07-9A33-626467426DA2}" presName="childNode" presStyleLbl="node1" presStyleIdx="1" presStyleCnt="3">
        <dgm:presLayoutVars>
          <dgm:bulletEnabled val="1"/>
        </dgm:presLayoutVars>
      </dgm:prSet>
      <dgm:spPr/>
    </dgm:pt>
    <dgm:pt modelId="{0492C0E6-829C-43AA-A787-D70C55767435}" type="pres">
      <dgm:prSet presAssocID="{5B58D64F-4E0B-40D0-84CE-479C1F7A91C8}" presName="hSp" presStyleCnt="0"/>
      <dgm:spPr/>
    </dgm:pt>
    <dgm:pt modelId="{58AECB1A-6A6D-4CE2-9641-D05A369A0FF5}" type="pres">
      <dgm:prSet presAssocID="{5B58D64F-4E0B-40D0-84CE-479C1F7A91C8}" presName="vProcSp" presStyleCnt="0"/>
      <dgm:spPr/>
    </dgm:pt>
    <dgm:pt modelId="{A421B8B8-4D12-4849-B1F4-E9D8CE5204C1}" type="pres">
      <dgm:prSet presAssocID="{5B58D64F-4E0B-40D0-84CE-479C1F7A91C8}" presName="vSp1" presStyleCnt="0"/>
      <dgm:spPr/>
    </dgm:pt>
    <dgm:pt modelId="{9F689734-CE76-4E2C-9514-89DB083E5B1F}" type="pres">
      <dgm:prSet presAssocID="{5B58D64F-4E0B-40D0-84CE-479C1F7A91C8}" presName="simulatedConn" presStyleLbl="solidFgAcc1" presStyleIdx="1" presStyleCnt="2"/>
      <dgm:spPr/>
    </dgm:pt>
    <dgm:pt modelId="{1BB5CF7C-4E60-47F8-8E97-9EACD3274EFC}" type="pres">
      <dgm:prSet presAssocID="{5B58D64F-4E0B-40D0-84CE-479C1F7A91C8}" presName="vSp2" presStyleCnt="0"/>
      <dgm:spPr/>
    </dgm:pt>
    <dgm:pt modelId="{869F213D-D21B-4C99-8E0F-580A8ED2D38A}" type="pres">
      <dgm:prSet presAssocID="{5B58D64F-4E0B-40D0-84CE-479C1F7A91C8}" presName="sibTrans" presStyleCnt="0"/>
      <dgm:spPr/>
    </dgm:pt>
    <dgm:pt modelId="{8FBE7109-A1B1-4524-9E60-94B7C21BF71A}" type="pres">
      <dgm:prSet presAssocID="{12245C31-3BB7-4FCC-A892-BFFF54ECBB7E}" presName="compositeNode" presStyleCnt="0">
        <dgm:presLayoutVars>
          <dgm:bulletEnabled val="1"/>
        </dgm:presLayoutVars>
      </dgm:prSet>
      <dgm:spPr/>
    </dgm:pt>
    <dgm:pt modelId="{CBCA630C-6E9B-4EB2-837B-348E6EF7BEFE}" type="pres">
      <dgm:prSet presAssocID="{12245C31-3BB7-4FCC-A892-BFFF54ECBB7E}" presName="bgRect" presStyleLbl="node1" presStyleIdx="2" presStyleCnt="3"/>
      <dgm:spPr/>
    </dgm:pt>
    <dgm:pt modelId="{829D3B02-98E7-4DB6-A99A-F1FF60D1E64F}" type="pres">
      <dgm:prSet presAssocID="{12245C31-3BB7-4FCC-A892-BFFF54ECBB7E}" presName="parentNode" presStyleLbl="node1" presStyleIdx="2" presStyleCnt="3">
        <dgm:presLayoutVars>
          <dgm:chMax val="0"/>
          <dgm:bulletEnabled val="1"/>
        </dgm:presLayoutVars>
      </dgm:prSet>
      <dgm:spPr/>
    </dgm:pt>
    <dgm:pt modelId="{D5178000-8921-4FBB-AC1E-AD948C3854F2}" type="pres">
      <dgm:prSet presAssocID="{12245C31-3BB7-4FCC-A892-BFFF54ECBB7E}" presName="childNode" presStyleLbl="node1" presStyleIdx="2" presStyleCnt="3">
        <dgm:presLayoutVars>
          <dgm:bulletEnabled val="1"/>
        </dgm:presLayoutVars>
      </dgm:prSet>
      <dgm:spPr/>
    </dgm:pt>
  </dgm:ptLst>
  <dgm:cxnLst>
    <dgm:cxn modelId="{897F8301-E495-4645-B884-A2EBDAE62BF5}" srcId="{D4670567-6881-4B14-A963-A3ED90A938A0}" destId="{B9910F1E-A5A7-4E07-9A33-626467426DA2}" srcOrd="1" destOrd="0" parTransId="{C140437E-53D1-4080-AFA5-C0FD472DB329}" sibTransId="{5B58D64F-4E0B-40D0-84CE-479C1F7A91C8}"/>
    <dgm:cxn modelId="{25E6DA10-478D-408C-906A-24FC790D5790}" type="presOf" srcId="{4F765847-BF09-4130-95C6-FA5E750E0F0A}" destId="{D5178000-8921-4FBB-AC1E-AD948C3854F2}" srcOrd="0" destOrd="1" presId="urn:microsoft.com/office/officeart/2005/8/layout/hProcess7"/>
    <dgm:cxn modelId="{9375211C-74DF-4ACF-8E79-FD0C6CA9DE2F}" type="presOf" srcId="{6285D2D3-9F1B-4D54-9356-D49C454958EB}" destId="{C29704C5-5451-4120-8ADC-97F2369C99E1}" srcOrd="0" destOrd="0" presId="urn:microsoft.com/office/officeart/2005/8/layout/hProcess7"/>
    <dgm:cxn modelId="{809FF31C-55C1-482E-AFBC-ABC96BE69C06}" srcId="{9865E253-5366-4174-B9D0-15A6B04B08EF}" destId="{715985D3-3861-4316-B510-CF271FCDF7F4}" srcOrd="0" destOrd="0" parTransId="{09285539-CA16-4D85-82C8-C62D6C34C28B}" sibTransId="{D48D5859-4E62-4D00-9476-3ECBFB1D7D11}"/>
    <dgm:cxn modelId="{97D29F2E-1F9E-4602-8A3D-249632DAB91D}" srcId="{9865E253-5366-4174-B9D0-15A6B04B08EF}" destId="{CDB9DEBD-6A9C-47C5-921E-B67875F60573}" srcOrd="2" destOrd="0" parTransId="{0953E29A-114A-4F89-B318-7B6043E3B4C1}" sibTransId="{E9FA197F-BC9B-40AE-9CA3-F55169D69640}"/>
    <dgm:cxn modelId="{D0A2A93C-6F71-462B-B75C-DC8AD49C164E}" type="presOf" srcId="{EA4641C8-6AA7-4E25-ADB2-0D82426B2640}" destId="{C29704C5-5451-4120-8ADC-97F2369C99E1}" srcOrd="0" destOrd="1" presId="urn:microsoft.com/office/officeart/2005/8/layout/hProcess7"/>
    <dgm:cxn modelId="{FFD5E841-1B7B-44FE-AE80-920E1FA8CC72}" srcId="{B9910F1E-A5A7-4E07-9A33-626467426DA2}" destId="{6285D2D3-9F1B-4D54-9356-D49C454958EB}" srcOrd="0" destOrd="0" parTransId="{A9675A16-CDC1-42AA-8B4C-375477C19E4D}" sibTransId="{925C8D4B-3083-4018-8420-8D8F6470B28D}"/>
    <dgm:cxn modelId="{C91A314E-D86C-4BD6-9D9C-CE717E5A8EE8}" srcId="{12245C31-3BB7-4FCC-A892-BFFF54ECBB7E}" destId="{67A01E02-F24A-45D9-A86F-3E8A5669581E}" srcOrd="0" destOrd="0" parTransId="{0EC03927-BA82-48EB-824E-A18F4E560416}" sibTransId="{6923EC3E-FE5F-4D49-8B58-74BE87667585}"/>
    <dgm:cxn modelId="{B1DCCE58-2F43-4260-A5C5-FB661C0ACBE9}" srcId="{9865E253-5366-4174-B9D0-15A6B04B08EF}" destId="{B810001A-DA97-4A59-8534-AE6364DA41DD}" srcOrd="1" destOrd="0" parTransId="{1A72F345-2CC5-4D4F-8D3D-9219BC523663}" sibTransId="{C502387C-7B47-4782-9B55-B20976A93983}"/>
    <dgm:cxn modelId="{5724AF5C-BFD3-47DC-91C6-36F44FFB009F}" type="presOf" srcId="{B810001A-DA97-4A59-8534-AE6364DA41DD}" destId="{3F76C1DA-7783-4358-ADDE-47A5339347FF}" srcOrd="0" destOrd="1" presId="urn:microsoft.com/office/officeart/2005/8/layout/hProcess7"/>
    <dgm:cxn modelId="{BBE44B69-0AFF-4A21-829E-F0B0A30AA451}" type="presOf" srcId="{715985D3-3861-4316-B510-CF271FCDF7F4}" destId="{3F76C1DA-7783-4358-ADDE-47A5339347FF}" srcOrd="0" destOrd="0" presId="urn:microsoft.com/office/officeart/2005/8/layout/hProcess7"/>
    <dgm:cxn modelId="{1A7F6A82-124B-4247-BA52-FDA56470E79C}" srcId="{9865E253-5366-4174-B9D0-15A6B04B08EF}" destId="{6BD2A006-D2A9-45C0-8E64-A68FC7F29CE8}" srcOrd="3" destOrd="0" parTransId="{21985A17-C719-422D-ABDE-41E0C745D911}" sibTransId="{2E0C6DC2-1AEB-480A-8A56-B0DF10127C1D}"/>
    <dgm:cxn modelId="{18696286-2E31-4E95-BC66-0C56CE16C400}" type="presOf" srcId="{9865E253-5366-4174-B9D0-15A6B04B08EF}" destId="{EA0507B8-A4C8-49DA-B1F2-161D32C4FA42}" srcOrd="1" destOrd="0" presId="urn:microsoft.com/office/officeart/2005/8/layout/hProcess7"/>
    <dgm:cxn modelId="{9742AB90-487D-4F89-B649-97BA1A4B2DB6}" type="presOf" srcId="{12245C31-3BB7-4FCC-A892-BFFF54ECBB7E}" destId="{829D3B02-98E7-4DB6-A99A-F1FF60D1E64F}" srcOrd="1" destOrd="0" presId="urn:microsoft.com/office/officeart/2005/8/layout/hProcess7"/>
    <dgm:cxn modelId="{0B7BBE91-6718-4E03-B754-9904042B334D}" srcId="{B9910F1E-A5A7-4E07-9A33-626467426DA2}" destId="{6D132042-1837-4373-A3A6-B4245C110EB9}" srcOrd="2" destOrd="0" parTransId="{3D09F87E-51D0-41BC-A52C-1182C51F6833}" sibTransId="{C3FD894E-7A79-402B-8464-1DCAE1C4A557}"/>
    <dgm:cxn modelId="{68FCBA96-DED4-4FAD-A242-8951819844E7}" type="presOf" srcId="{D4670567-6881-4B14-A963-A3ED90A938A0}" destId="{D12E1422-61FE-44B6-9A98-A08D06A71EE7}" srcOrd="0" destOrd="0" presId="urn:microsoft.com/office/officeart/2005/8/layout/hProcess7"/>
    <dgm:cxn modelId="{3AF5EE9B-CFEB-45D8-8795-8E161011EE5D}" type="presOf" srcId="{6BD2A006-D2A9-45C0-8E64-A68FC7F29CE8}" destId="{3F76C1DA-7783-4358-ADDE-47A5339347FF}" srcOrd="0" destOrd="3" presId="urn:microsoft.com/office/officeart/2005/8/layout/hProcess7"/>
    <dgm:cxn modelId="{78C98CA7-E0A5-459A-9DC7-21A7724BB21E}" type="presOf" srcId="{67A01E02-F24A-45D9-A86F-3E8A5669581E}" destId="{D5178000-8921-4FBB-AC1E-AD948C3854F2}" srcOrd="0" destOrd="0" presId="urn:microsoft.com/office/officeart/2005/8/layout/hProcess7"/>
    <dgm:cxn modelId="{0C8FCDA9-F454-4F0B-AB23-8471A4AD744A}" type="presOf" srcId="{08131B1B-2254-4750-B5D5-D555B2D84B0E}" destId="{D5178000-8921-4FBB-AC1E-AD948C3854F2}" srcOrd="0" destOrd="2" presId="urn:microsoft.com/office/officeart/2005/8/layout/hProcess7"/>
    <dgm:cxn modelId="{57176CBA-81D8-47B2-8E23-FAA7E1CDBECC}" type="presOf" srcId="{B9910F1E-A5A7-4E07-9A33-626467426DA2}" destId="{DEE2E86A-2ADC-4407-AEBC-EFCB0AE7807D}" srcOrd="1" destOrd="0" presId="urn:microsoft.com/office/officeart/2005/8/layout/hProcess7"/>
    <dgm:cxn modelId="{673533C0-5026-4A4D-818F-EE1675237EED}" srcId="{D4670567-6881-4B14-A963-A3ED90A938A0}" destId="{9865E253-5366-4174-B9D0-15A6B04B08EF}" srcOrd="0" destOrd="0" parTransId="{EB99E431-A176-4EC7-AC7B-4394D7D32305}" sibTransId="{F616B1E4-6F4E-437B-8E9E-DF110C597CE1}"/>
    <dgm:cxn modelId="{229AC8C1-C570-4A79-9B15-FA1423AAD332}" srcId="{D4670567-6881-4B14-A963-A3ED90A938A0}" destId="{12245C31-3BB7-4FCC-A892-BFFF54ECBB7E}" srcOrd="2" destOrd="0" parTransId="{5F109A88-ADD8-48A2-AF81-2F405AF2F24C}" sibTransId="{0E8DF82C-FA1E-49BC-89EB-A716C66123D2}"/>
    <dgm:cxn modelId="{E5D7CEC4-2A2E-4D9E-9181-4E7150D1F47B}" type="presOf" srcId="{12245C31-3BB7-4FCC-A892-BFFF54ECBB7E}" destId="{CBCA630C-6E9B-4EB2-837B-348E6EF7BEFE}" srcOrd="0" destOrd="0" presId="urn:microsoft.com/office/officeart/2005/8/layout/hProcess7"/>
    <dgm:cxn modelId="{8712EACA-A39F-47A6-9C5E-939E033BF988}" type="presOf" srcId="{6D132042-1837-4373-A3A6-B4245C110EB9}" destId="{C29704C5-5451-4120-8ADC-97F2369C99E1}" srcOrd="0" destOrd="2" presId="urn:microsoft.com/office/officeart/2005/8/layout/hProcess7"/>
    <dgm:cxn modelId="{94FEA4D2-522E-4CF6-A427-3E0572E0A0F2}" srcId="{12245C31-3BB7-4FCC-A892-BFFF54ECBB7E}" destId="{4F765847-BF09-4130-95C6-FA5E750E0F0A}" srcOrd="1" destOrd="0" parTransId="{3564696F-BFC0-4818-897F-D4F5ACC7D06D}" sibTransId="{5594C3B4-3B48-4CBF-88F6-8CF22CF93145}"/>
    <dgm:cxn modelId="{44D4A4D5-AC09-425E-A314-F4F04D9E60EA}" type="presOf" srcId="{B9910F1E-A5A7-4E07-9A33-626467426DA2}" destId="{9C0E4E2A-CEF7-497A-8C6F-47DA76C3BC57}" srcOrd="0" destOrd="0" presId="urn:microsoft.com/office/officeart/2005/8/layout/hProcess7"/>
    <dgm:cxn modelId="{5491A4EA-ADB8-4EA7-B4C5-7FB39C82AC74}" srcId="{B9910F1E-A5A7-4E07-9A33-626467426DA2}" destId="{EA4641C8-6AA7-4E25-ADB2-0D82426B2640}" srcOrd="1" destOrd="0" parTransId="{9785E10E-7D81-436F-B512-A0A1258B4B38}" sibTransId="{4F4A424E-D201-4A39-91D2-8E2E0D454BF4}"/>
    <dgm:cxn modelId="{005E03FC-9C4B-43A6-B1E0-1EA3BB932560}" type="presOf" srcId="{CDB9DEBD-6A9C-47C5-921E-B67875F60573}" destId="{3F76C1DA-7783-4358-ADDE-47A5339347FF}" srcOrd="0" destOrd="2" presId="urn:microsoft.com/office/officeart/2005/8/layout/hProcess7"/>
    <dgm:cxn modelId="{874830FD-FAE7-4D0D-B5CD-78655BED0797}" srcId="{12245C31-3BB7-4FCC-A892-BFFF54ECBB7E}" destId="{08131B1B-2254-4750-B5D5-D555B2D84B0E}" srcOrd="2" destOrd="0" parTransId="{3D773C51-2A06-43B6-92E4-8F6901E29441}" sibTransId="{26C341B3-A078-48F7-9563-01B194FDF050}"/>
    <dgm:cxn modelId="{82232BFF-6326-4C75-87DC-086DAA22AD86}" type="presOf" srcId="{9865E253-5366-4174-B9D0-15A6B04B08EF}" destId="{D7C1A436-DCA6-475C-ABC9-6CC4B5907E59}" srcOrd="0" destOrd="0" presId="urn:microsoft.com/office/officeart/2005/8/layout/hProcess7"/>
    <dgm:cxn modelId="{E149AAAD-3920-4CC5-B59B-3CFB0A78C359}" type="presParOf" srcId="{D12E1422-61FE-44B6-9A98-A08D06A71EE7}" destId="{33E4529C-8957-4399-B233-B26F1ACA2C55}" srcOrd="0" destOrd="0" presId="urn:microsoft.com/office/officeart/2005/8/layout/hProcess7"/>
    <dgm:cxn modelId="{6336C95E-64C5-448F-B84A-16520AB76FEE}" type="presParOf" srcId="{33E4529C-8957-4399-B233-B26F1ACA2C55}" destId="{D7C1A436-DCA6-475C-ABC9-6CC4B5907E59}" srcOrd="0" destOrd="0" presId="urn:microsoft.com/office/officeart/2005/8/layout/hProcess7"/>
    <dgm:cxn modelId="{BE567866-7271-47FC-AD47-2D69C82E472E}" type="presParOf" srcId="{33E4529C-8957-4399-B233-B26F1ACA2C55}" destId="{EA0507B8-A4C8-49DA-B1F2-161D32C4FA42}" srcOrd="1" destOrd="0" presId="urn:microsoft.com/office/officeart/2005/8/layout/hProcess7"/>
    <dgm:cxn modelId="{99DC2F03-EB93-4D99-B84A-31ACD3C1B44F}" type="presParOf" srcId="{33E4529C-8957-4399-B233-B26F1ACA2C55}" destId="{3F76C1DA-7783-4358-ADDE-47A5339347FF}" srcOrd="2" destOrd="0" presId="urn:microsoft.com/office/officeart/2005/8/layout/hProcess7"/>
    <dgm:cxn modelId="{5A97A6B9-4EC9-4053-B972-462930224432}" type="presParOf" srcId="{D12E1422-61FE-44B6-9A98-A08D06A71EE7}" destId="{024E9DA1-3954-445E-8DD4-11E3AC557110}" srcOrd="1" destOrd="0" presId="urn:microsoft.com/office/officeart/2005/8/layout/hProcess7"/>
    <dgm:cxn modelId="{B953E8B9-5138-47E8-A890-27364BBC4E89}" type="presParOf" srcId="{D12E1422-61FE-44B6-9A98-A08D06A71EE7}" destId="{EEF25D21-476E-4A6F-A78D-E3D866FAAF72}" srcOrd="2" destOrd="0" presId="urn:microsoft.com/office/officeart/2005/8/layout/hProcess7"/>
    <dgm:cxn modelId="{1ED42218-08F6-4773-B0CF-ED811A356FE8}" type="presParOf" srcId="{EEF25D21-476E-4A6F-A78D-E3D866FAAF72}" destId="{0B99A8A3-6403-41BF-8E3C-A1C6FA372545}" srcOrd="0" destOrd="0" presId="urn:microsoft.com/office/officeart/2005/8/layout/hProcess7"/>
    <dgm:cxn modelId="{27072C73-FA30-4436-93D6-9F5ADC97C818}" type="presParOf" srcId="{EEF25D21-476E-4A6F-A78D-E3D866FAAF72}" destId="{2AF2D08C-516C-4AFD-8405-705D5ADFC884}" srcOrd="1" destOrd="0" presId="urn:microsoft.com/office/officeart/2005/8/layout/hProcess7"/>
    <dgm:cxn modelId="{D9E5C412-9117-4BE9-9A25-FB73B25D42E3}" type="presParOf" srcId="{EEF25D21-476E-4A6F-A78D-E3D866FAAF72}" destId="{86534F8A-B1EC-425C-9459-FF38ED5792CC}" srcOrd="2" destOrd="0" presId="urn:microsoft.com/office/officeart/2005/8/layout/hProcess7"/>
    <dgm:cxn modelId="{3B98B17F-77EA-4A79-88CE-906AC2E546B1}" type="presParOf" srcId="{D12E1422-61FE-44B6-9A98-A08D06A71EE7}" destId="{5E3F3B8A-4B26-4B20-A1C9-A3888A954E93}" srcOrd="3" destOrd="0" presId="urn:microsoft.com/office/officeart/2005/8/layout/hProcess7"/>
    <dgm:cxn modelId="{D1DC425A-E48B-4333-BFE7-C5DB38E1A929}" type="presParOf" srcId="{D12E1422-61FE-44B6-9A98-A08D06A71EE7}" destId="{FCAA1978-2D4E-4783-8844-83600FAA2430}" srcOrd="4" destOrd="0" presId="urn:microsoft.com/office/officeart/2005/8/layout/hProcess7"/>
    <dgm:cxn modelId="{E25EA351-4128-412C-BDD0-C7F6D8CA57BD}" type="presParOf" srcId="{FCAA1978-2D4E-4783-8844-83600FAA2430}" destId="{9C0E4E2A-CEF7-497A-8C6F-47DA76C3BC57}" srcOrd="0" destOrd="0" presId="urn:microsoft.com/office/officeart/2005/8/layout/hProcess7"/>
    <dgm:cxn modelId="{9E480813-F47E-4FDD-A2A5-9C8549C4833C}" type="presParOf" srcId="{FCAA1978-2D4E-4783-8844-83600FAA2430}" destId="{DEE2E86A-2ADC-4407-AEBC-EFCB0AE7807D}" srcOrd="1" destOrd="0" presId="urn:microsoft.com/office/officeart/2005/8/layout/hProcess7"/>
    <dgm:cxn modelId="{3A03E15B-7063-45BD-A34D-FBD58D99AA11}" type="presParOf" srcId="{FCAA1978-2D4E-4783-8844-83600FAA2430}" destId="{C29704C5-5451-4120-8ADC-97F2369C99E1}" srcOrd="2" destOrd="0" presId="urn:microsoft.com/office/officeart/2005/8/layout/hProcess7"/>
    <dgm:cxn modelId="{1E15161D-69C4-494B-914F-CC5A8655DF1C}" type="presParOf" srcId="{D12E1422-61FE-44B6-9A98-A08D06A71EE7}" destId="{0492C0E6-829C-43AA-A787-D70C55767435}" srcOrd="5" destOrd="0" presId="urn:microsoft.com/office/officeart/2005/8/layout/hProcess7"/>
    <dgm:cxn modelId="{01214EE2-571A-4D87-9C94-2D9B6C90CEAD}" type="presParOf" srcId="{D12E1422-61FE-44B6-9A98-A08D06A71EE7}" destId="{58AECB1A-6A6D-4CE2-9641-D05A369A0FF5}" srcOrd="6" destOrd="0" presId="urn:microsoft.com/office/officeart/2005/8/layout/hProcess7"/>
    <dgm:cxn modelId="{D15DDD50-FA27-4310-BC28-9B6DC4401631}" type="presParOf" srcId="{58AECB1A-6A6D-4CE2-9641-D05A369A0FF5}" destId="{A421B8B8-4D12-4849-B1F4-E9D8CE5204C1}" srcOrd="0" destOrd="0" presId="urn:microsoft.com/office/officeart/2005/8/layout/hProcess7"/>
    <dgm:cxn modelId="{0EA367AE-8488-4115-BD5B-82BD6E4E8EDE}" type="presParOf" srcId="{58AECB1A-6A6D-4CE2-9641-D05A369A0FF5}" destId="{9F689734-CE76-4E2C-9514-89DB083E5B1F}" srcOrd="1" destOrd="0" presId="urn:microsoft.com/office/officeart/2005/8/layout/hProcess7"/>
    <dgm:cxn modelId="{E9DB998B-F33B-4E29-948C-19498A985F03}" type="presParOf" srcId="{58AECB1A-6A6D-4CE2-9641-D05A369A0FF5}" destId="{1BB5CF7C-4E60-47F8-8E97-9EACD3274EFC}" srcOrd="2" destOrd="0" presId="urn:microsoft.com/office/officeart/2005/8/layout/hProcess7"/>
    <dgm:cxn modelId="{00DA1197-7B68-4961-B4E1-0E32340A632E}" type="presParOf" srcId="{D12E1422-61FE-44B6-9A98-A08D06A71EE7}" destId="{869F213D-D21B-4C99-8E0F-580A8ED2D38A}" srcOrd="7" destOrd="0" presId="urn:microsoft.com/office/officeart/2005/8/layout/hProcess7"/>
    <dgm:cxn modelId="{10F6B943-67A7-4980-8CF2-DA948D9EC2FC}" type="presParOf" srcId="{D12E1422-61FE-44B6-9A98-A08D06A71EE7}" destId="{8FBE7109-A1B1-4524-9E60-94B7C21BF71A}" srcOrd="8" destOrd="0" presId="urn:microsoft.com/office/officeart/2005/8/layout/hProcess7"/>
    <dgm:cxn modelId="{775BC0FE-C735-4477-88C0-44C2710D2393}" type="presParOf" srcId="{8FBE7109-A1B1-4524-9E60-94B7C21BF71A}" destId="{CBCA630C-6E9B-4EB2-837B-348E6EF7BEFE}" srcOrd="0" destOrd="0" presId="urn:microsoft.com/office/officeart/2005/8/layout/hProcess7"/>
    <dgm:cxn modelId="{F9019D04-F815-4A52-9997-971ABEECBCC3}" type="presParOf" srcId="{8FBE7109-A1B1-4524-9E60-94B7C21BF71A}" destId="{829D3B02-98E7-4DB6-A99A-F1FF60D1E64F}" srcOrd="1" destOrd="0" presId="urn:microsoft.com/office/officeart/2005/8/layout/hProcess7"/>
    <dgm:cxn modelId="{9D6A645C-D107-4BF2-9B16-1F4C57D0BACA}" type="presParOf" srcId="{8FBE7109-A1B1-4524-9E60-94B7C21BF71A}" destId="{D5178000-8921-4FBB-AC1E-AD948C3854F2}"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4670567-6881-4B14-A963-A3ED90A938A0}" type="doc">
      <dgm:prSet loTypeId="urn:microsoft.com/office/officeart/2005/8/layout/hProcess7" loCatId="process" qsTypeId="urn:microsoft.com/office/officeart/2005/8/quickstyle/simple3" qsCatId="simple" csTypeId="urn:microsoft.com/office/officeart/2005/8/colors/accent4_2" csCatId="accent4" phldr="1"/>
      <dgm:spPr/>
      <dgm:t>
        <a:bodyPr/>
        <a:lstStyle/>
        <a:p>
          <a:endParaRPr lang="fr-FR"/>
        </a:p>
      </dgm:t>
    </dgm:pt>
    <dgm:pt modelId="{9865E253-5366-4174-B9D0-15A6B04B08EF}">
      <dgm:prSet phldrT="[Texte]" custT="1"/>
      <dgm:spPr/>
      <dgm:t>
        <a:bodyPr/>
        <a:lstStyle/>
        <a:p>
          <a:r>
            <a:rPr lang="fr-FR" sz="1200" b="1" dirty="0">
              <a:latin typeface="Lucida Sans" panose="020B0602030504020204" pitchFamily="34" charset="0"/>
            </a:rPr>
            <a:t>Module 4</a:t>
          </a:r>
        </a:p>
      </dgm:t>
    </dgm:pt>
    <dgm:pt modelId="{EB99E431-A176-4EC7-AC7B-4394D7D32305}" type="parTrans" cxnId="{673533C0-5026-4A4D-818F-EE1675237EED}">
      <dgm:prSet/>
      <dgm:spPr/>
      <dgm:t>
        <a:bodyPr/>
        <a:lstStyle/>
        <a:p>
          <a:endParaRPr lang="fr-FR">
            <a:latin typeface="Lucida Sans" panose="020B0602030504020204" pitchFamily="34" charset="0"/>
          </a:endParaRPr>
        </a:p>
      </dgm:t>
    </dgm:pt>
    <dgm:pt modelId="{F616B1E4-6F4E-437B-8E9E-DF110C597CE1}" type="sibTrans" cxnId="{673533C0-5026-4A4D-818F-EE1675237EED}">
      <dgm:prSet/>
      <dgm:spPr/>
      <dgm:t>
        <a:bodyPr/>
        <a:lstStyle/>
        <a:p>
          <a:endParaRPr lang="fr-FR">
            <a:latin typeface="Lucida Sans" panose="020B0602030504020204" pitchFamily="34" charset="0"/>
          </a:endParaRPr>
        </a:p>
      </dgm:t>
    </dgm:pt>
    <dgm:pt modelId="{715985D3-3861-4316-B510-CF271FCDF7F4}">
      <dgm:prSet phldrT="[Texte]" custT="1"/>
      <dgm:spPr/>
      <dgm:t>
        <a:bodyPr/>
        <a:lstStyle/>
        <a:p>
          <a:pPr rtl="0"/>
          <a:r>
            <a:rPr kumimoji="0" lang="fr-FR" sz="1600" dirty="0">
              <a:effectLst/>
              <a:latin typeface="Lucida Sans" panose="020B0602030504020204" pitchFamily="34" charset="0"/>
              <a:cs typeface="Arial"/>
            </a:rPr>
            <a:t>Croiser et confronter</a:t>
          </a:r>
          <a:r>
            <a:rPr kumimoji="0" lang="fr-FR" sz="1600" dirty="0">
              <a:effectLst/>
              <a:latin typeface="Lucida Sans" panose="020B0602030504020204" pitchFamily="34" charset="0"/>
              <a:ea typeface="+mn-lt"/>
              <a:cs typeface="Arial"/>
            </a:rPr>
            <a:t> ses sources documentaires </a:t>
          </a:r>
          <a:endParaRPr lang="fr-FR" sz="1600" dirty="0">
            <a:latin typeface="Lucida Sans" panose="020B0602030504020204" pitchFamily="34" charset="0"/>
          </a:endParaRPr>
        </a:p>
      </dgm:t>
    </dgm:pt>
    <dgm:pt modelId="{09285539-CA16-4D85-82C8-C62D6C34C28B}" type="parTrans" cxnId="{809FF31C-55C1-482E-AFBC-ABC96BE69C06}">
      <dgm:prSet/>
      <dgm:spPr/>
      <dgm:t>
        <a:bodyPr/>
        <a:lstStyle/>
        <a:p>
          <a:endParaRPr lang="fr-FR">
            <a:latin typeface="Lucida Sans" panose="020B0602030504020204" pitchFamily="34" charset="0"/>
          </a:endParaRPr>
        </a:p>
      </dgm:t>
    </dgm:pt>
    <dgm:pt modelId="{D48D5859-4E62-4D00-9476-3ECBFB1D7D11}" type="sibTrans" cxnId="{809FF31C-55C1-482E-AFBC-ABC96BE69C06}">
      <dgm:prSet/>
      <dgm:spPr/>
      <dgm:t>
        <a:bodyPr/>
        <a:lstStyle/>
        <a:p>
          <a:endParaRPr lang="fr-FR">
            <a:latin typeface="Lucida Sans" panose="020B0602030504020204" pitchFamily="34" charset="0"/>
          </a:endParaRPr>
        </a:p>
      </dgm:t>
    </dgm:pt>
    <dgm:pt modelId="{B9910F1E-A5A7-4E07-9A33-626467426DA2}">
      <dgm:prSet phldrT="[Texte]" custT="1"/>
      <dgm:spPr/>
      <dgm:t>
        <a:bodyPr/>
        <a:lstStyle/>
        <a:p>
          <a:r>
            <a:rPr lang="fr-FR" sz="1200" b="1" dirty="0">
              <a:latin typeface="Lucida Sans" panose="020B0602030504020204" pitchFamily="34" charset="0"/>
            </a:rPr>
            <a:t>Module 5</a:t>
          </a:r>
        </a:p>
      </dgm:t>
    </dgm:pt>
    <dgm:pt modelId="{C140437E-53D1-4080-AFA5-C0FD472DB329}" type="parTrans" cxnId="{897F8301-E495-4645-B884-A2EBDAE62BF5}">
      <dgm:prSet/>
      <dgm:spPr/>
      <dgm:t>
        <a:bodyPr/>
        <a:lstStyle/>
        <a:p>
          <a:endParaRPr lang="fr-FR">
            <a:latin typeface="Lucida Sans" panose="020B0602030504020204" pitchFamily="34" charset="0"/>
          </a:endParaRPr>
        </a:p>
      </dgm:t>
    </dgm:pt>
    <dgm:pt modelId="{5B58D64F-4E0B-40D0-84CE-479C1F7A91C8}" type="sibTrans" cxnId="{897F8301-E495-4645-B884-A2EBDAE62BF5}">
      <dgm:prSet/>
      <dgm:spPr/>
      <dgm:t>
        <a:bodyPr/>
        <a:lstStyle/>
        <a:p>
          <a:endParaRPr lang="fr-FR">
            <a:latin typeface="Lucida Sans" panose="020B0602030504020204" pitchFamily="34" charset="0"/>
          </a:endParaRPr>
        </a:p>
      </dgm:t>
    </dgm:pt>
    <dgm:pt modelId="{6285D2D3-9F1B-4D54-9356-D49C454958EB}">
      <dgm:prSet phldrT="[Texte]" custT="1"/>
      <dgm:spPr/>
      <dgm:t>
        <a:bodyPr/>
        <a:lstStyle/>
        <a:p>
          <a:pPr rtl="0"/>
          <a:r>
            <a:rPr kumimoji="0" lang="fr-FR" sz="1600" dirty="0">
              <a:effectLst/>
              <a:latin typeface="Lucida Sans" panose="020B0602030504020204" pitchFamily="34" charset="0"/>
              <a:cs typeface="Arial"/>
            </a:rPr>
            <a:t>Argumenter le choix de ses sources documentaires </a:t>
          </a:r>
        </a:p>
      </dgm:t>
    </dgm:pt>
    <dgm:pt modelId="{A9675A16-CDC1-42AA-8B4C-375477C19E4D}" type="parTrans" cxnId="{FFD5E841-1B7B-44FE-AE80-920E1FA8CC72}">
      <dgm:prSet/>
      <dgm:spPr/>
      <dgm:t>
        <a:bodyPr/>
        <a:lstStyle/>
        <a:p>
          <a:endParaRPr lang="fr-FR">
            <a:latin typeface="Lucida Sans" panose="020B0602030504020204" pitchFamily="34" charset="0"/>
          </a:endParaRPr>
        </a:p>
      </dgm:t>
    </dgm:pt>
    <dgm:pt modelId="{925C8D4B-3083-4018-8420-8D8F6470B28D}" type="sibTrans" cxnId="{FFD5E841-1B7B-44FE-AE80-920E1FA8CC72}">
      <dgm:prSet/>
      <dgm:spPr/>
      <dgm:t>
        <a:bodyPr/>
        <a:lstStyle/>
        <a:p>
          <a:endParaRPr lang="fr-FR">
            <a:latin typeface="Lucida Sans" panose="020B0602030504020204" pitchFamily="34" charset="0"/>
          </a:endParaRPr>
        </a:p>
      </dgm:t>
    </dgm:pt>
    <dgm:pt modelId="{22B2F00B-7A4A-45A3-B217-5F579DAC4D2B}">
      <dgm:prSet custT="1"/>
      <dgm:spPr/>
      <dgm:t>
        <a:bodyPr/>
        <a:lstStyle/>
        <a:p>
          <a:pPr rtl="0"/>
          <a:r>
            <a:rPr kumimoji="0" lang="fr-FR" sz="1600" dirty="0">
              <a:effectLst/>
              <a:latin typeface="Lucida Sans" panose="020B0602030504020204" pitchFamily="34" charset="0"/>
              <a:ea typeface="+mn-lt"/>
              <a:cs typeface="Arial"/>
            </a:rPr>
            <a:t>Fonder une réflexion sur l'objet de sa recherche documentaire </a:t>
          </a:r>
        </a:p>
      </dgm:t>
    </dgm:pt>
    <dgm:pt modelId="{CAC3B017-F365-43FA-BD4D-CE372C5C211F}" type="parTrans" cxnId="{53B80C8A-8ED0-4794-94D5-D854C9E2D7AA}">
      <dgm:prSet/>
      <dgm:spPr/>
      <dgm:t>
        <a:bodyPr/>
        <a:lstStyle/>
        <a:p>
          <a:endParaRPr lang="fr-FR">
            <a:latin typeface="Lucida Sans" panose="020B0602030504020204" pitchFamily="34" charset="0"/>
          </a:endParaRPr>
        </a:p>
      </dgm:t>
    </dgm:pt>
    <dgm:pt modelId="{2A318B3C-53B9-48B2-BA07-65363971F3B0}" type="sibTrans" cxnId="{53B80C8A-8ED0-4794-94D5-D854C9E2D7AA}">
      <dgm:prSet/>
      <dgm:spPr/>
      <dgm:t>
        <a:bodyPr/>
        <a:lstStyle/>
        <a:p>
          <a:endParaRPr lang="fr-FR">
            <a:latin typeface="Lucida Sans" panose="020B0602030504020204" pitchFamily="34" charset="0"/>
          </a:endParaRPr>
        </a:p>
      </dgm:t>
    </dgm:pt>
    <dgm:pt modelId="{2C235509-EB05-422A-A959-A2C41E112CFC}">
      <dgm:prSet custT="1"/>
      <dgm:spPr/>
      <dgm:t>
        <a:bodyPr/>
        <a:lstStyle/>
        <a:p>
          <a:pPr rtl="0"/>
          <a:r>
            <a:rPr kumimoji="0" lang="fr-FR" sz="1600" dirty="0">
              <a:effectLst/>
              <a:latin typeface="Lucida Sans" panose="020B0602030504020204" pitchFamily="34" charset="0"/>
              <a:cs typeface="Arial"/>
            </a:rPr>
            <a:t>Fonder sa recherche sur un état de l'art afin d'en éclairer les lacunes </a:t>
          </a:r>
        </a:p>
      </dgm:t>
    </dgm:pt>
    <dgm:pt modelId="{A60A0D64-7051-459D-8128-FC7C73CA8397}" type="parTrans" cxnId="{7073B4FF-4245-4C69-A8E5-B135891F4FB9}">
      <dgm:prSet/>
      <dgm:spPr/>
      <dgm:t>
        <a:bodyPr/>
        <a:lstStyle/>
        <a:p>
          <a:endParaRPr lang="fr-FR">
            <a:latin typeface="Lucida Sans" panose="020B0602030504020204" pitchFamily="34" charset="0"/>
          </a:endParaRPr>
        </a:p>
      </dgm:t>
    </dgm:pt>
    <dgm:pt modelId="{A7E44FB7-9E1D-4339-9943-86DA23DAE0FF}" type="sibTrans" cxnId="{7073B4FF-4245-4C69-A8E5-B135891F4FB9}">
      <dgm:prSet/>
      <dgm:spPr/>
      <dgm:t>
        <a:bodyPr/>
        <a:lstStyle/>
        <a:p>
          <a:endParaRPr lang="fr-FR">
            <a:latin typeface="Lucida Sans" panose="020B0602030504020204" pitchFamily="34" charset="0"/>
          </a:endParaRPr>
        </a:p>
      </dgm:t>
    </dgm:pt>
    <dgm:pt modelId="{43C06AA5-EC0A-4AFA-B45B-AA73667B2EB7}" type="pres">
      <dgm:prSet presAssocID="{D4670567-6881-4B14-A963-A3ED90A938A0}" presName="Name0" presStyleCnt="0">
        <dgm:presLayoutVars>
          <dgm:dir/>
          <dgm:animLvl val="lvl"/>
          <dgm:resizeHandles val="exact"/>
        </dgm:presLayoutVars>
      </dgm:prSet>
      <dgm:spPr/>
    </dgm:pt>
    <dgm:pt modelId="{43E7EC2F-4057-4A1E-A0B0-63E58ABF1149}" type="pres">
      <dgm:prSet presAssocID="{9865E253-5366-4174-B9D0-15A6B04B08EF}" presName="compositeNode" presStyleCnt="0">
        <dgm:presLayoutVars>
          <dgm:bulletEnabled val="1"/>
        </dgm:presLayoutVars>
      </dgm:prSet>
      <dgm:spPr/>
    </dgm:pt>
    <dgm:pt modelId="{D87C356C-AF4B-4B20-8493-CC9A3AF1147D}" type="pres">
      <dgm:prSet presAssocID="{9865E253-5366-4174-B9D0-15A6B04B08EF}" presName="bgRect" presStyleLbl="node1" presStyleIdx="0" presStyleCnt="2" custLinFactNeighborX="-2665" custLinFactNeighborY="49598"/>
      <dgm:spPr/>
    </dgm:pt>
    <dgm:pt modelId="{7F984039-187D-49FA-9A6B-153AD8848608}" type="pres">
      <dgm:prSet presAssocID="{9865E253-5366-4174-B9D0-15A6B04B08EF}" presName="parentNode" presStyleLbl="node1" presStyleIdx="0" presStyleCnt="2">
        <dgm:presLayoutVars>
          <dgm:chMax val="0"/>
          <dgm:bulletEnabled val="1"/>
        </dgm:presLayoutVars>
      </dgm:prSet>
      <dgm:spPr/>
    </dgm:pt>
    <dgm:pt modelId="{E81DFD9C-24F0-4A1A-A59B-C674EE202BB7}" type="pres">
      <dgm:prSet presAssocID="{9865E253-5366-4174-B9D0-15A6B04B08EF}" presName="childNode" presStyleLbl="node1" presStyleIdx="0" presStyleCnt="2">
        <dgm:presLayoutVars>
          <dgm:bulletEnabled val="1"/>
        </dgm:presLayoutVars>
      </dgm:prSet>
      <dgm:spPr/>
    </dgm:pt>
    <dgm:pt modelId="{4BC87960-F82D-437E-9797-3DA146E15FF2}" type="pres">
      <dgm:prSet presAssocID="{F616B1E4-6F4E-437B-8E9E-DF110C597CE1}" presName="hSp" presStyleCnt="0"/>
      <dgm:spPr/>
    </dgm:pt>
    <dgm:pt modelId="{5F5E2379-8A7D-4AAF-83F4-1F1EBDFFAB52}" type="pres">
      <dgm:prSet presAssocID="{F616B1E4-6F4E-437B-8E9E-DF110C597CE1}" presName="vProcSp" presStyleCnt="0"/>
      <dgm:spPr/>
    </dgm:pt>
    <dgm:pt modelId="{5636A0E9-19DB-4714-B89D-3EC376E2C0D1}" type="pres">
      <dgm:prSet presAssocID="{F616B1E4-6F4E-437B-8E9E-DF110C597CE1}" presName="vSp1" presStyleCnt="0"/>
      <dgm:spPr/>
    </dgm:pt>
    <dgm:pt modelId="{9200E9FE-41D3-4AB4-89D9-5886F8A0CF2B}" type="pres">
      <dgm:prSet presAssocID="{F616B1E4-6F4E-437B-8E9E-DF110C597CE1}" presName="simulatedConn" presStyleLbl="solidFgAcc1" presStyleIdx="0" presStyleCnt="1"/>
      <dgm:spPr/>
    </dgm:pt>
    <dgm:pt modelId="{E755C8B0-0A82-483B-BA4F-462AB410ABF2}" type="pres">
      <dgm:prSet presAssocID="{F616B1E4-6F4E-437B-8E9E-DF110C597CE1}" presName="vSp2" presStyleCnt="0"/>
      <dgm:spPr/>
    </dgm:pt>
    <dgm:pt modelId="{E70C20FA-4675-4134-BE27-00E77EE272AA}" type="pres">
      <dgm:prSet presAssocID="{F616B1E4-6F4E-437B-8E9E-DF110C597CE1}" presName="sibTrans" presStyleCnt="0"/>
      <dgm:spPr/>
    </dgm:pt>
    <dgm:pt modelId="{CE6D8583-750F-4D80-8F36-22CC411EBC21}" type="pres">
      <dgm:prSet presAssocID="{B9910F1E-A5A7-4E07-9A33-626467426DA2}" presName="compositeNode" presStyleCnt="0">
        <dgm:presLayoutVars>
          <dgm:bulletEnabled val="1"/>
        </dgm:presLayoutVars>
      </dgm:prSet>
      <dgm:spPr/>
    </dgm:pt>
    <dgm:pt modelId="{00F9ED9A-C725-4324-B3A2-284BEBE793DD}" type="pres">
      <dgm:prSet presAssocID="{B9910F1E-A5A7-4E07-9A33-626467426DA2}" presName="bgRect" presStyleLbl="node1" presStyleIdx="1" presStyleCnt="2"/>
      <dgm:spPr/>
    </dgm:pt>
    <dgm:pt modelId="{6E97D971-2223-4381-90CA-0C05003F1AD1}" type="pres">
      <dgm:prSet presAssocID="{B9910F1E-A5A7-4E07-9A33-626467426DA2}" presName="parentNode" presStyleLbl="node1" presStyleIdx="1" presStyleCnt="2">
        <dgm:presLayoutVars>
          <dgm:chMax val="0"/>
          <dgm:bulletEnabled val="1"/>
        </dgm:presLayoutVars>
      </dgm:prSet>
      <dgm:spPr/>
    </dgm:pt>
    <dgm:pt modelId="{54D9AD6E-ABD2-4E37-A13A-234309958C77}" type="pres">
      <dgm:prSet presAssocID="{B9910F1E-A5A7-4E07-9A33-626467426DA2}" presName="childNode" presStyleLbl="node1" presStyleIdx="1" presStyleCnt="2">
        <dgm:presLayoutVars>
          <dgm:bulletEnabled val="1"/>
        </dgm:presLayoutVars>
      </dgm:prSet>
      <dgm:spPr/>
    </dgm:pt>
  </dgm:ptLst>
  <dgm:cxnLst>
    <dgm:cxn modelId="{897F8301-E495-4645-B884-A2EBDAE62BF5}" srcId="{D4670567-6881-4B14-A963-A3ED90A938A0}" destId="{B9910F1E-A5A7-4E07-9A33-626467426DA2}" srcOrd="1" destOrd="0" parTransId="{C140437E-53D1-4080-AFA5-C0FD472DB329}" sibTransId="{5B58D64F-4E0B-40D0-84CE-479C1F7A91C8}"/>
    <dgm:cxn modelId="{809FF31C-55C1-482E-AFBC-ABC96BE69C06}" srcId="{9865E253-5366-4174-B9D0-15A6B04B08EF}" destId="{715985D3-3861-4316-B510-CF271FCDF7F4}" srcOrd="0" destOrd="0" parTransId="{09285539-CA16-4D85-82C8-C62D6C34C28B}" sibTransId="{D48D5859-4E62-4D00-9476-3ECBFB1D7D11}"/>
    <dgm:cxn modelId="{A6601225-4817-41C6-829F-6185BE0A0355}" type="presOf" srcId="{22B2F00B-7A4A-45A3-B217-5F579DAC4D2B}" destId="{E81DFD9C-24F0-4A1A-A59B-C674EE202BB7}" srcOrd="0" destOrd="1" presId="urn:microsoft.com/office/officeart/2005/8/layout/hProcess7"/>
    <dgm:cxn modelId="{8ACFEC25-CA67-4C63-BF70-3ECAB2D75AE2}" type="presOf" srcId="{2C235509-EB05-422A-A959-A2C41E112CFC}" destId="{54D9AD6E-ABD2-4E37-A13A-234309958C77}" srcOrd="0" destOrd="1" presId="urn:microsoft.com/office/officeart/2005/8/layout/hProcess7"/>
    <dgm:cxn modelId="{FFD5E841-1B7B-44FE-AE80-920E1FA8CC72}" srcId="{B9910F1E-A5A7-4E07-9A33-626467426DA2}" destId="{6285D2D3-9F1B-4D54-9356-D49C454958EB}" srcOrd="0" destOrd="0" parTransId="{A9675A16-CDC1-42AA-8B4C-375477C19E4D}" sibTransId="{925C8D4B-3083-4018-8420-8D8F6470B28D}"/>
    <dgm:cxn modelId="{53B80C8A-8ED0-4794-94D5-D854C9E2D7AA}" srcId="{9865E253-5366-4174-B9D0-15A6B04B08EF}" destId="{22B2F00B-7A4A-45A3-B217-5F579DAC4D2B}" srcOrd="1" destOrd="0" parTransId="{CAC3B017-F365-43FA-BD4D-CE372C5C211F}" sibTransId="{2A318B3C-53B9-48B2-BA07-65363971F3B0}"/>
    <dgm:cxn modelId="{01AE398F-7D64-45BC-8776-10313A0FF18C}" type="presOf" srcId="{9865E253-5366-4174-B9D0-15A6B04B08EF}" destId="{D87C356C-AF4B-4B20-8493-CC9A3AF1147D}" srcOrd="0" destOrd="0" presId="urn:microsoft.com/office/officeart/2005/8/layout/hProcess7"/>
    <dgm:cxn modelId="{83EF6491-6B3B-4DC1-BA3C-36A78B6D3BEC}" type="presOf" srcId="{6285D2D3-9F1B-4D54-9356-D49C454958EB}" destId="{54D9AD6E-ABD2-4E37-A13A-234309958C77}" srcOrd="0" destOrd="0" presId="urn:microsoft.com/office/officeart/2005/8/layout/hProcess7"/>
    <dgm:cxn modelId="{82EDC49F-9AD2-4C50-91BC-967F6AE38823}" type="presOf" srcId="{715985D3-3861-4316-B510-CF271FCDF7F4}" destId="{E81DFD9C-24F0-4A1A-A59B-C674EE202BB7}" srcOrd="0" destOrd="0" presId="urn:microsoft.com/office/officeart/2005/8/layout/hProcess7"/>
    <dgm:cxn modelId="{7B6841BB-A4BF-4369-8CB7-83E9E18B3BD6}" type="presOf" srcId="{B9910F1E-A5A7-4E07-9A33-626467426DA2}" destId="{00F9ED9A-C725-4324-B3A2-284BEBE793DD}" srcOrd="0" destOrd="0" presId="urn:microsoft.com/office/officeart/2005/8/layout/hProcess7"/>
    <dgm:cxn modelId="{673533C0-5026-4A4D-818F-EE1675237EED}" srcId="{D4670567-6881-4B14-A963-A3ED90A938A0}" destId="{9865E253-5366-4174-B9D0-15A6B04B08EF}" srcOrd="0" destOrd="0" parTransId="{EB99E431-A176-4EC7-AC7B-4394D7D32305}" sibTransId="{F616B1E4-6F4E-437B-8E9E-DF110C597CE1}"/>
    <dgm:cxn modelId="{525E72D3-1A32-4E43-B7AB-B5B7E7B5E60E}" type="presOf" srcId="{B9910F1E-A5A7-4E07-9A33-626467426DA2}" destId="{6E97D971-2223-4381-90CA-0C05003F1AD1}" srcOrd="1" destOrd="0" presId="urn:microsoft.com/office/officeart/2005/8/layout/hProcess7"/>
    <dgm:cxn modelId="{5F9EDEDB-7CA3-49DB-A110-276B9A62B953}" type="presOf" srcId="{D4670567-6881-4B14-A963-A3ED90A938A0}" destId="{43C06AA5-EC0A-4AFA-B45B-AA73667B2EB7}" srcOrd="0" destOrd="0" presId="urn:microsoft.com/office/officeart/2005/8/layout/hProcess7"/>
    <dgm:cxn modelId="{7C6601DF-B78C-49A0-AF20-95CED22E9F08}" type="presOf" srcId="{9865E253-5366-4174-B9D0-15A6B04B08EF}" destId="{7F984039-187D-49FA-9A6B-153AD8848608}" srcOrd="1" destOrd="0" presId="urn:microsoft.com/office/officeart/2005/8/layout/hProcess7"/>
    <dgm:cxn modelId="{7073B4FF-4245-4C69-A8E5-B135891F4FB9}" srcId="{B9910F1E-A5A7-4E07-9A33-626467426DA2}" destId="{2C235509-EB05-422A-A959-A2C41E112CFC}" srcOrd="1" destOrd="0" parTransId="{A60A0D64-7051-459D-8128-FC7C73CA8397}" sibTransId="{A7E44FB7-9E1D-4339-9943-86DA23DAE0FF}"/>
    <dgm:cxn modelId="{67B10564-647E-4A2E-8500-BDA94A8CF348}" type="presParOf" srcId="{43C06AA5-EC0A-4AFA-B45B-AA73667B2EB7}" destId="{43E7EC2F-4057-4A1E-A0B0-63E58ABF1149}" srcOrd="0" destOrd="0" presId="urn:microsoft.com/office/officeart/2005/8/layout/hProcess7"/>
    <dgm:cxn modelId="{F5AB0D8B-AD24-40C3-AD8D-919675D94B12}" type="presParOf" srcId="{43E7EC2F-4057-4A1E-A0B0-63E58ABF1149}" destId="{D87C356C-AF4B-4B20-8493-CC9A3AF1147D}" srcOrd="0" destOrd="0" presId="urn:microsoft.com/office/officeart/2005/8/layout/hProcess7"/>
    <dgm:cxn modelId="{45FE9684-6F0F-482E-ADBF-03B48385C9B9}" type="presParOf" srcId="{43E7EC2F-4057-4A1E-A0B0-63E58ABF1149}" destId="{7F984039-187D-49FA-9A6B-153AD8848608}" srcOrd="1" destOrd="0" presId="urn:microsoft.com/office/officeart/2005/8/layout/hProcess7"/>
    <dgm:cxn modelId="{C8A6578F-833E-4309-8CAF-6C47853E0409}" type="presParOf" srcId="{43E7EC2F-4057-4A1E-A0B0-63E58ABF1149}" destId="{E81DFD9C-24F0-4A1A-A59B-C674EE202BB7}" srcOrd="2" destOrd="0" presId="urn:microsoft.com/office/officeart/2005/8/layout/hProcess7"/>
    <dgm:cxn modelId="{E85BBBD4-C1A4-46B9-B650-F16CD941CBD8}" type="presParOf" srcId="{43C06AA5-EC0A-4AFA-B45B-AA73667B2EB7}" destId="{4BC87960-F82D-437E-9797-3DA146E15FF2}" srcOrd="1" destOrd="0" presId="urn:microsoft.com/office/officeart/2005/8/layout/hProcess7"/>
    <dgm:cxn modelId="{0D4251C3-379A-4B42-84A0-9F8E5700980D}" type="presParOf" srcId="{43C06AA5-EC0A-4AFA-B45B-AA73667B2EB7}" destId="{5F5E2379-8A7D-4AAF-83F4-1F1EBDFFAB52}" srcOrd="2" destOrd="0" presId="urn:microsoft.com/office/officeart/2005/8/layout/hProcess7"/>
    <dgm:cxn modelId="{D29AA1A5-6E7F-4862-A357-FE60F4DDF1F7}" type="presParOf" srcId="{5F5E2379-8A7D-4AAF-83F4-1F1EBDFFAB52}" destId="{5636A0E9-19DB-4714-B89D-3EC376E2C0D1}" srcOrd="0" destOrd="0" presId="urn:microsoft.com/office/officeart/2005/8/layout/hProcess7"/>
    <dgm:cxn modelId="{662A9838-3DEB-4B0A-AEE2-C2D4D68E7FC4}" type="presParOf" srcId="{5F5E2379-8A7D-4AAF-83F4-1F1EBDFFAB52}" destId="{9200E9FE-41D3-4AB4-89D9-5886F8A0CF2B}" srcOrd="1" destOrd="0" presId="urn:microsoft.com/office/officeart/2005/8/layout/hProcess7"/>
    <dgm:cxn modelId="{EC10950F-E20F-44B5-88BC-80B26A3796B2}" type="presParOf" srcId="{5F5E2379-8A7D-4AAF-83F4-1F1EBDFFAB52}" destId="{E755C8B0-0A82-483B-BA4F-462AB410ABF2}" srcOrd="2" destOrd="0" presId="urn:microsoft.com/office/officeart/2005/8/layout/hProcess7"/>
    <dgm:cxn modelId="{4B64C082-48D7-427B-AEA0-CB1A17F9E52B}" type="presParOf" srcId="{43C06AA5-EC0A-4AFA-B45B-AA73667B2EB7}" destId="{E70C20FA-4675-4134-BE27-00E77EE272AA}" srcOrd="3" destOrd="0" presId="urn:microsoft.com/office/officeart/2005/8/layout/hProcess7"/>
    <dgm:cxn modelId="{F8F968C3-75CC-4C9F-B758-0D9965703EEC}" type="presParOf" srcId="{43C06AA5-EC0A-4AFA-B45B-AA73667B2EB7}" destId="{CE6D8583-750F-4D80-8F36-22CC411EBC21}" srcOrd="4" destOrd="0" presId="urn:microsoft.com/office/officeart/2005/8/layout/hProcess7"/>
    <dgm:cxn modelId="{45ADDD3C-D2EF-4530-AC16-46BA35B6230B}" type="presParOf" srcId="{CE6D8583-750F-4D80-8F36-22CC411EBC21}" destId="{00F9ED9A-C725-4324-B3A2-284BEBE793DD}" srcOrd="0" destOrd="0" presId="urn:microsoft.com/office/officeart/2005/8/layout/hProcess7"/>
    <dgm:cxn modelId="{449ECB25-6F05-4678-A5A2-F2A8D27DEA3E}" type="presParOf" srcId="{CE6D8583-750F-4D80-8F36-22CC411EBC21}" destId="{6E97D971-2223-4381-90CA-0C05003F1AD1}" srcOrd="1" destOrd="0" presId="urn:microsoft.com/office/officeart/2005/8/layout/hProcess7"/>
    <dgm:cxn modelId="{5096D0E7-FBB5-4B6A-9DF7-F0FFD5ACC1C7}" type="presParOf" srcId="{CE6D8583-750F-4D80-8F36-22CC411EBC21}" destId="{54D9AD6E-ABD2-4E37-A13A-234309958C77}"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8147D-EC98-4FB8-AEE7-EF59C9B704C1}">
      <dsp:nvSpPr>
        <dsp:cNvPr id="0" name=""/>
        <dsp:cNvSpPr/>
      </dsp:nvSpPr>
      <dsp:spPr>
        <a:xfrm>
          <a:off x="-5962114" y="-912577"/>
          <a:ext cx="7099440" cy="7099440"/>
        </a:xfrm>
        <a:prstGeom prst="blockArc">
          <a:avLst>
            <a:gd name="adj1" fmla="val 18900000"/>
            <a:gd name="adj2" fmla="val 2700000"/>
            <a:gd name="adj3" fmla="val 304"/>
          </a:avLst>
        </a:prstGeom>
        <a:noFill/>
        <a:ln w="25400" cap="flat" cmpd="sng" algn="ctr">
          <a:solidFill>
            <a:schemeClr val="accent4">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5481B8-EA14-48AD-B6B6-C45860EBE9C3}">
      <dsp:nvSpPr>
        <dsp:cNvPr id="0" name=""/>
        <dsp:cNvSpPr/>
      </dsp:nvSpPr>
      <dsp:spPr>
        <a:xfrm>
          <a:off x="732070" y="373957"/>
          <a:ext cx="7860451" cy="1361799"/>
        </a:xfrm>
        <a:prstGeom prst="rect">
          <a:avLst/>
        </a:prstGeom>
        <a:solidFill>
          <a:schemeClr val="accent4">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7293" tIns="27940" rIns="27940" bIns="27940" numCol="1" spcCol="1270" anchor="ctr" anchorCtr="0">
          <a:noAutofit/>
        </a:bodyPr>
        <a:lstStyle/>
        <a:p>
          <a:pPr marL="0" lvl="0" indent="0" algn="l" defTabSz="466725">
            <a:lnSpc>
              <a:spcPct val="90000"/>
            </a:lnSpc>
            <a:spcBef>
              <a:spcPct val="0"/>
            </a:spcBef>
            <a:spcAft>
              <a:spcPct val="35000"/>
            </a:spcAft>
            <a:buNone/>
          </a:pPr>
          <a:r>
            <a:rPr kumimoji="0" lang="fr-FR" sz="1050" b="1" kern="1200" dirty="0">
              <a:effectLst/>
              <a:latin typeface="Lucida Sans" panose="020B0602030504020204" pitchFamily="34" charset="0"/>
              <a:ea typeface="Calibri"/>
              <a:cs typeface="Arial"/>
            </a:rPr>
            <a:t>En la contextualisant à un domaine de recherche et/ ou d’application</a:t>
          </a:r>
        </a:p>
        <a:p>
          <a:pPr marL="0" lvl="0" indent="0" algn="l" defTabSz="466725" rtl="0">
            <a:lnSpc>
              <a:spcPct val="90000"/>
            </a:lnSpc>
            <a:spcBef>
              <a:spcPct val="0"/>
            </a:spcBef>
            <a:spcAft>
              <a:spcPct val="35000"/>
            </a:spcAft>
            <a:buNone/>
          </a:pPr>
          <a:r>
            <a:rPr kumimoji="0" lang="fr-FR" sz="1050" b="1" kern="1200" dirty="0">
              <a:effectLst/>
              <a:latin typeface="Lucida Sans" panose="020B0602030504020204" pitchFamily="34" charset="0"/>
              <a:ea typeface="Calibri"/>
              <a:cs typeface="Arial"/>
            </a:rPr>
            <a:t>En </a:t>
          </a:r>
          <a:r>
            <a:rPr lang="fr-FR" sz="1050" b="1" kern="1200" dirty="0">
              <a:effectLst/>
              <a:latin typeface="Lucida Sans" panose="020B0602030504020204" pitchFamily="34" charset="0"/>
              <a:ea typeface="Calibri"/>
              <a:cs typeface="Arial"/>
            </a:rPr>
            <a:t>s'assurant de la complétude de sa recherche documentaire en</a:t>
          </a:r>
          <a:r>
            <a:rPr kumimoji="0" lang="fr-FR" sz="1050" b="1" kern="1200" dirty="0">
              <a:effectLst/>
              <a:latin typeface="Lucida Sans" panose="020B0602030504020204" pitchFamily="34" charset="0"/>
              <a:ea typeface="Calibri"/>
              <a:cs typeface="Arial"/>
            </a:rPr>
            <a:t> lien avec une thématique</a:t>
          </a:r>
          <a:r>
            <a:rPr kumimoji="0" lang="fr-FR" sz="1050" b="1" kern="1200" baseline="0" dirty="0">
              <a:effectLst/>
              <a:latin typeface="Lucida Sans" panose="020B0602030504020204" pitchFamily="34" charset="0"/>
              <a:ea typeface="Calibri"/>
              <a:cs typeface="Arial"/>
            </a:rPr>
            <a:t> </a:t>
          </a:r>
          <a:r>
            <a:rPr lang="fr-FR" sz="1050" b="1" kern="1200" dirty="0">
              <a:effectLst/>
              <a:latin typeface="Lucida Sans" panose="020B0602030504020204" pitchFamily="34" charset="0"/>
              <a:ea typeface="Calibri"/>
              <a:cs typeface="Arial"/>
            </a:rPr>
            <a:t>donnée</a:t>
          </a:r>
          <a:endParaRPr lang="fr-FR" sz="1050" b="1" i="0" u="none" strike="noStrike" kern="1200" noProof="0" dirty="0">
            <a:effectLst/>
            <a:latin typeface="Lucida Sans" panose="020B0602030504020204" pitchFamily="34" charset="0"/>
          </a:endParaRPr>
        </a:p>
        <a:p>
          <a:pPr marL="0" lvl="0" indent="0" algn="l" defTabSz="466725">
            <a:lnSpc>
              <a:spcPct val="90000"/>
            </a:lnSpc>
            <a:spcBef>
              <a:spcPct val="0"/>
            </a:spcBef>
            <a:spcAft>
              <a:spcPct val="35000"/>
            </a:spcAft>
            <a:buNone/>
          </a:pPr>
          <a:r>
            <a:rPr lang="fr-FR" sz="1050" b="1" i="0" u="none" strike="noStrike" kern="1200" noProof="0" dirty="0">
              <a:effectLst/>
              <a:latin typeface="Lucida Sans" panose="020B0602030504020204" pitchFamily="34" charset="0"/>
            </a:rPr>
            <a:t>En adoptant une déontologie documentaire </a:t>
          </a:r>
        </a:p>
        <a:p>
          <a:pPr marL="0" lvl="0" indent="0" algn="l" defTabSz="466725" rtl="0">
            <a:lnSpc>
              <a:spcPct val="90000"/>
            </a:lnSpc>
            <a:spcBef>
              <a:spcPct val="0"/>
            </a:spcBef>
            <a:spcAft>
              <a:spcPct val="35000"/>
            </a:spcAft>
            <a:buNone/>
          </a:pPr>
          <a:r>
            <a:rPr kumimoji="0" lang="fr-FR" sz="1050" b="1" kern="1200" dirty="0">
              <a:effectLst/>
              <a:latin typeface="Lucida Sans" panose="020B0602030504020204" pitchFamily="34" charset="0"/>
              <a:ea typeface="Calibri"/>
              <a:cs typeface="Arial"/>
            </a:rPr>
            <a:t>En validant ses sources</a:t>
          </a:r>
        </a:p>
        <a:p>
          <a:pPr marL="0" lvl="0" indent="0" algn="l" defTabSz="466725" rtl="0">
            <a:lnSpc>
              <a:spcPct val="90000"/>
            </a:lnSpc>
            <a:spcBef>
              <a:spcPct val="0"/>
            </a:spcBef>
            <a:spcAft>
              <a:spcPct val="35000"/>
            </a:spcAft>
            <a:buNone/>
          </a:pPr>
          <a:r>
            <a:rPr kumimoji="0" lang="fr-FR" sz="1050" b="1" kern="1200" dirty="0">
              <a:effectLst/>
              <a:latin typeface="Lucida Sans" panose="020B0602030504020204" pitchFamily="34" charset="0"/>
              <a:ea typeface="Calibri"/>
              <a:cs typeface="Arial"/>
            </a:rPr>
            <a:t>En</a:t>
          </a:r>
          <a:r>
            <a:rPr kumimoji="0" lang="fr-FR" sz="1050" b="1" kern="1200" baseline="0" dirty="0">
              <a:effectLst/>
              <a:latin typeface="Lucida Sans" panose="020B0602030504020204" pitchFamily="34" charset="0"/>
              <a:ea typeface="Calibri"/>
              <a:cs typeface="Arial"/>
            </a:rPr>
            <a:t> faisant preuve d’un esprit critique</a:t>
          </a:r>
          <a:endParaRPr lang="fr-FR" sz="1050" b="1" kern="1200" dirty="0">
            <a:latin typeface="Lucida Sans" panose="020B0602030504020204" pitchFamily="34" charset="0"/>
          </a:endParaRPr>
        </a:p>
      </dsp:txBody>
      <dsp:txXfrm>
        <a:off x="732070" y="373957"/>
        <a:ext cx="7860451" cy="1361799"/>
      </dsp:txXfrm>
    </dsp:sp>
    <dsp:sp modelId="{022670E4-1837-46F9-A660-821F84E16E09}">
      <dsp:nvSpPr>
        <dsp:cNvPr id="0" name=""/>
        <dsp:cNvSpPr/>
      </dsp:nvSpPr>
      <dsp:spPr>
        <a:xfrm>
          <a:off x="72785" y="395571"/>
          <a:ext cx="1318571" cy="1318571"/>
        </a:xfrm>
        <a:prstGeom prst="ellipse">
          <a:avLst/>
        </a:prstGeom>
        <a:solidFill>
          <a:schemeClr val="lt1">
            <a:hueOff val="0"/>
            <a:satOff val="0"/>
            <a:lumOff val="0"/>
            <a:alphaOff val="0"/>
          </a:schemeClr>
        </a:solidFill>
        <a:ln w="25400" cap="flat"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B43266-6F91-4DCA-B1D2-B97A9B78461D}">
      <dsp:nvSpPr>
        <dsp:cNvPr id="0" name=""/>
        <dsp:cNvSpPr/>
      </dsp:nvSpPr>
      <dsp:spPr>
        <a:xfrm>
          <a:off x="1115511" y="1956243"/>
          <a:ext cx="7477011" cy="1361799"/>
        </a:xfrm>
        <a:prstGeom prst="rect">
          <a:avLst/>
        </a:prstGeom>
        <a:solidFill>
          <a:schemeClr val="accent4">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7293" tIns="27940" rIns="27940" bIns="27940" numCol="1" spcCol="1270" anchor="ctr" anchorCtr="0">
          <a:noAutofit/>
        </a:bodyPr>
        <a:lstStyle/>
        <a:p>
          <a:pPr marL="0" lvl="0" indent="0" algn="l" defTabSz="466725" rtl="0">
            <a:lnSpc>
              <a:spcPct val="90000"/>
            </a:lnSpc>
            <a:spcBef>
              <a:spcPct val="0"/>
            </a:spcBef>
            <a:spcAft>
              <a:spcPct val="35000"/>
            </a:spcAft>
            <a:buNone/>
          </a:pPr>
          <a:r>
            <a:rPr kumimoji="0" lang="fr-FR" sz="1050" b="1" kern="1200">
              <a:effectLst/>
              <a:latin typeface="Lucida Sans" panose="020B0602030504020204" pitchFamily="34" charset="0"/>
              <a:ea typeface="Calibri"/>
              <a:cs typeface="Arial"/>
            </a:rPr>
            <a:t>Dans le cadre d'un travail universitaire formalisé </a:t>
          </a:r>
        </a:p>
        <a:p>
          <a:pPr marL="0" lvl="0" indent="0" algn="l" defTabSz="466725">
            <a:lnSpc>
              <a:spcPct val="90000"/>
            </a:lnSpc>
            <a:spcBef>
              <a:spcPct val="0"/>
            </a:spcBef>
            <a:spcAft>
              <a:spcPct val="35000"/>
            </a:spcAft>
            <a:buNone/>
          </a:pPr>
          <a:r>
            <a:rPr kumimoji="0" lang="fr-FR" sz="1050" b="1" kern="1200">
              <a:effectLst/>
              <a:latin typeface="Lucida Sans" panose="020B0602030504020204" pitchFamily="34" charset="0"/>
              <a:ea typeface="Calibri"/>
              <a:cs typeface="Arial"/>
            </a:rPr>
            <a:t>Dans le cadre d'une recherche scientifique</a:t>
          </a:r>
          <a:r>
            <a:rPr lang="fr-FR" sz="1000" kern="1200">
              <a:effectLst/>
              <a:latin typeface="Lucida Sans" panose="020B0602030504020204" pitchFamily="34" charset="0"/>
              <a:ea typeface="Calibri"/>
              <a:cs typeface="Arial"/>
            </a:rPr>
            <a:t> </a:t>
          </a:r>
          <a:endParaRPr lang="fr-FR" sz="1000" kern="1200">
            <a:latin typeface="Lucida Sans" panose="020B0602030504020204" pitchFamily="34" charset="0"/>
          </a:endParaRPr>
        </a:p>
        <a:p>
          <a:pPr marL="0" lvl="0" indent="0" algn="l" defTabSz="466725" rtl="0">
            <a:lnSpc>
              <a:spcPct val="90000"/>
            </a:lnSpc>
            <a:spcBef>
              <a:spcPct val="0"/>
            </a:spcBef>
            <a:spcAft>
              <a:spcPct val="35000"/>
            </a:spcAft>
            <a:buNone/>
          </a:pPr>
          <a:r>
            <a:rPr kumimoji="0" lang="fr-FR" sz="1050" b="1" kern="1200">
              <a:effectLst/>
              <a:latin typeface="Lucida Sans" panose="020B0602030504020204" pitchFamily="34" charset="0"/>
              <a:ea typeface="Calibri"/>
              <a:cs typeface="Arial"/>
            </a:rPr>
            <a:t>Dans le cadre d'une veille documentaire universitaire, professionnelle et personnelle </a:t>
          </a:r>
          <a:endParaRPr kumimoji="0" lang="fr-FR" sz="1050" b="1" kern="1200" dirty="0">
            <a:effectLst/>
            <a:latin typeface="Lucida Sans" panose="020B0602030504020204" pitchFamily="34" charset="0"/>
            <a:ea typeface="Calibri"/>
            <a:cs typeface="Arial"/>
          </a:endParaRPr>
        </a:p>
      </dsp:txBody>
      <dsp:txXfrm>
        <a:off x="1115511" y="1956243"/>
        <a:ext cx="7477011" cy="1361799"/>
      </dsp:txXfrm>
    </dsp:sp>
    <dsp:sp modelId="{61B5411E-9E36-4A8F-8E29-2DAF473A7204}">
      <dsp:nvSpPr>
        <dsp:cNvPr id="0" name=""/>
        <dsp:cNvSpPr/>
      </dsp:nvSpPr>
      <dsp:spPr>
        <a:xfrm>
          <a:off x="456225" y="1977857"/>
          <a:ext cx="1318571" cy="1318571"/>
        </a:xfrm>
        <a:prstGeom prst="ellipse">
          <a:avLst/>
        </a:prstGeom>
        <a:solidFill>
          <a:schemeClr val="lt1">
            <a:hueOff val="0"/>
            <a:satOff val="0"/>
            <a:lumOff val="0"/>
            <a:alphaOff val="0"/>
          </a:schemeClr>
        </a:solidFill>
        <a:ln w="25400" cap="flat" cmpd="sng" algn="ctr">
          <a:solidFill>
            <a:schemeClr val="accent4">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dsp:style>
    </dsp:sp>
    <dsp:sp modelId="{7E2C36AD-3428-4930-A797-1EBA63E42C16}">
      <dsp:nvSpPr>
        <dsp:cNvPr id="0" name=""/>
        <dsp:cNvSpPr/>
      </dsp:nvSpPr>
      <dsp:spPr>
        <a:xfrm>
          <a:off x="732070" y="3538529"/>
          <a:ext cx="7860451" cy="1361799"/>
        </a:xfrm>
        <a:prstGeom prst="rect">
          <a:avLst/>
        </a:prstGeom>
        <a:solidFill>
          <a:schemeClr val="accent4">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7293" tIns="27940" rIns="27940" bIns="27940" numCol="1" spcCol="1270" anchor="ctr" anchorCtr="0">
          <a:noAutofit/>
        </a:bodyPr>
        <a:lstStyle/>
        <a:p>
          <a:pPr marL="0" lvl="0" indent="0" algn="l" defTabSz="466725" rtl="0">
            <a:lnSpc>
              <a:spcPct val="90000"/>
            </a:lnSpc>
            <a:spcBef>
              <a:spcPct val="0"/>
            </a:spcBef>
            <a:spcAft>
              <a:spcPct val="35000"/>
            </a:spcAft>
            <a:buNone/>
          </a:pPr>
          <a:r>
            <a:rPr kumimoji="0" lang="fr-FR" sz="1050" b="1" kern="1200">
              <a:effectLst/>
              <a:latin typeface="Lucida Sans" panose="020B0602030504020204" pitchFamily="34" charset="0"/>
              <a:ea typeface="Calibri"/>
              <a:cs typeface="Arial"/>
            </a:rPr>
            <a:t>Définir l'objet de sa recherche et ses contours </a:t>
          </a:r>
        </a:p>
        <a:p>
          <a:pPr marL="0" lvl="0" indent="0" algn="l" defTabSz="466725" rtl="0">
            <a:lnSpc>
              <a:spcPct val="90000"/>
            </a:lnSpc>
            <a:spcBef>
              <a:spcPct val="0"/>
            </a:spcBef>
            <a:spcAft>
              <a:spcPct val="35000"/>
            </a:spcAft>
            <a:buNone/>
          </a:pPr>
          <a:r>
            <a:rPr kumimoji="0" lang="fr-FR" sz="1050" b="1" kern="1200">
              <a:effectLst/>
              <a:latin typeface="Lucida Sans" panose="020B0602030504020204" pitchFamily="34" charset="0"/>
              <a:ea typeface="Calibri"/>
              <a:cs typeface="Arial"/>
            </a:rPr>
            <a:t>Mobiliser les outils documentaires adéquats </a:t>
          </a:r>
        </a:p>
        <a:p>
          <a:pPr marL="0" lvl="0" indent="0" algn="l" defTabSz="466725" rtl="0">
            <a:lnSpc>
              <a:spcPct val="90000"/>
            </a:lnSpc>
            <a:spcBef>
              <a:spcPct val="0"/>
            </a:spcBef>
            <a:spcAft>
              <a:spcPct val="35000"/>
            </a:spcAft>
            <a:buNone/>
          </a:pPr>
          <a:r>
            <a:rPr kumimoji="0" lang="fr-FR" sz="1050" b="1" kern="1200">
              <a:effectLst/>
              <a:latin typeface="Lucida Sans" panose="020B0602030504020204" pitchFamily="34" charset="0"/>
              <a:ea typeface="Calibri"/>
              <a:cs typeface="Arial"/>
            </a:rPr>
            <a:t>Qualifier une source d'information </a:t>
          </a:r>
        </a:p>
        <a:p>
          <a:pPr marL="0" lvl="0" indent="0" algn="l" defTabSz="466725" rtl="0">
            <a:lnSpc>
              <a:spcPct val="90000"/>
            </a:lnSpc>
            <a:spcBef>
              <a:spcPct val="0"/>
            </a:spcBef>
            <a:spcAft>
              <a:spcPct val="35000"/>
            </a:spcAft>
            <a:buNone/>
          </a:pPr>
          <a:r>
            <a:rPr kumimoji="0" lang="fr-FR" sz="1050" b="1" kern="1200">
              <a:effectLst/>
              <a:latin typeface="Lucida Sans" panose="020B0602030504020204" pitchFamily="34" charset="0"/>
              <a:ea typeface="Calibri"/>
              <a:cs typeface="Arial"/>
            </a:rPr>
            <a:t>Évaluer la pertinence d'une ressource documentaire </a:t>
          </a:r>
        </a:p>
        <a:p>
          <a:pPr marL="0" lvl="0" indent="0" algn="l" defTabSz="466725" rtl="0">
            <a:lnSpc>
              <a:spcPct val="90000"/>
            </a:lnSpc>
            <a:spcBef>
              <a:spcPct val="0"/>
            </a:spcBef>
            <a:spcAft>
              <a:spcPct val="35000"/>
            </a:spcAft>
            <a:buNone/>
          </a:pPr>
          <a:r>
            <a:rPr kumimoji="0" lang="fr-FR" sz="1050" b="1" kern="1200">
              <a:effectLst/>
              <a:latin typeface="Lucida Sans" panose="020B0602030504020204" pitchFamily="34" charset="0"/>
              <a:ea typeface="Calibri"/>
              <a:cs typeface="Arial"/>
            </a:rPr>
            <a:t>Construire une bibliographie pertinente </a:t>
          </a:r>
        </a:p>
        <a:p>
          <a:pPr marL="0" lvl="0" indent="0" algn="l" defTabSz="466725" rtl="0">
            <a:lnSpc>
              <a:spcPct val="90000"/>
            </a:lnSpc>
            <a:spcBef>
              <a:spcPct val="0"/>
            </a:spcBef>
            <a:spcAft>
              <a:spcPct val="35000"/>
            </a:spcAft>
            <a:buNone/>
          </a:pPr>
          <a:r>
            <a:rPr kumimoji="0" lang="fr-FR" sz="1050" b="1" kern="1200">
              <a:effectLst/>
              <a:latin typeface="Lucida Sans" panose="020B0602030504020204" pitchFamily="34" charset="0"/>
              <a:ea typeface="Calibri"/>
              <a:cs typeface="Arial"/>
            </a:rPr>
            <a:t>Citer correctement les sources en respectant le formalisme et la déontologie documentaire </a:t>
          </a:r>
          <a:endParaRPr kumimoji="0" lang="fr-FR" sz="1050" b="1" kern="1200" dirty="0">
            <a:effectLst/>
            <a:latin typeface="Lucida Sans" panose="020B0602030504020204" pitchFamily="34" charset="0"/>
            <a:ea typeface="Calibri"/>
            <a:cs typeface="Arial"/>
          </a:endParaRPr>
        </a:p>
      </dsp:txBody>
      <dsp:txXfrm>
        <a:off x="732070" y="3538529"/>
        <a:ext cx="7860451" cy="1361799"/>
      </dsp:txXfrm>
    </dsp:sp>
    <dsp:sp modelId="{E0883350-F9FA-4FA6-8F89-C443700004DE}">
      <dsp:nvSpPr>
        <dsp:cNvPr id="0" name=""/>
        <dsp:cNvSpPr/>
      </dsp:nvSpPr>
      <dsp:spPr>
        <a:xfrm>
          <a:off x="72785" y="3560143"/>
          <a:ext cx="1318571" cy="1318571"/>
        </a:xfrm>
        <a:prstGeom prst="ellipse">
          <a:avLst/>
        </a:prstGeom>
        <a:solidFill>
          <a:schemeClr val="lt1">
            <a:hueOff val="0"/>
            <a:satOff val="0"/>
            <a:lumOff val="0"/>
            <a:alphaOff val="0"/>
          </a:schemeClr>
        </a:solidFill>
        <a:ln w="25400" cap="flat" cmpd="sng" algn="ctr">
          <a:solidFill>
            <a:schemeClr val="accent4">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C1A436-DCA6-475C-ABC9-6CC4B5907E59}">
      <dsp:nvSpPr>
        <dsp:cNvPr id="0" name=""/>
        <dsp:cNvSpPr/>
      </dsp:nvSpPr>
      <dsp:spPr>
        <a:xfrm>
          <a:off x="5114" y="0"/>
          <a:ext cx="2833671" cy="2844832"/>
        </a:xfrm>
        <a:prstGeom prst="roundRect">
          <a:avLst>
            <a:gd name="adj" fmla="val 5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41148" rIns="53340" bIns="0" numCol="1" spcCol="1270" anchor="t" anchorCtr="0">
          <a:noAutofit/>
        </a:bodyPr>
        <a:lstStyle/>
        <a:p>
          <a:pPr marL="0" lvl="0" indent="0" algn="r" defTabSz="533400">
            <a:lnSpc>
              <a:spcPct val="90000"/>
            </a:lnSpc>
            <a:spcBef>
              <a:spcPct val="0"/>
            </a:spcBef>
            <a:spcAft>
              <a:spcPct val="35000"/>
            </a:spcAft>
            <a:buNone/>
          </a:pPr>
          <a:r>
            <a:rPr lang="fr-FR" sz="1200" b="1" kern="1200" dirty="0">
              <a:latin typeface="Lucida Sans" panose="020B0602030504020204" pitchFamily="34" charset="0"/>
            </a:rPr>
            <a:t>Module 1</a:t>
          </a:r>
        </a:p>
      </dsp:txBody>
      <dsp:txXfrm rot="16200000">
        <a:off x="-877899" y="883013"/>
        <a:ext cx="2332762" cy="566734"/>
      </dsp:txXfrm>
    </dsp:sp>
    <dsp:sp modelId="{3F76C1DA-7783-4358-ADDE-47A5339347FF}">
      <dsp:nvSpPr>
        <dsp:cNvPr id="0" name=""/>
        <dsp:cNvSpPr/>
      </dsp:nvSpPr>
      <dsp:spPr>
        <a:xfrm>
          <a:off x="571549" y="0"/>
          <a:ext cx="2111085" cy="2844832"/>
        </a:xfrm>
        <a:prstGeom prst="rect">
          <a:avLst/>
        </a:prstGeom>
        <a:noFill/>
        <a:ln>
          <a:noFill/>
        </a:ln>
        <a:effectLst>
          <a:outerShdw blurRad="40000" dist="20000" dir="5400000" rotWithShape="0">
            <a:srgbClr val="000000">
              <a:alpha val="38000"/>
            </a:srgbClr>
          </a:outerShdw>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48006" rIns="0" bIns="0" numCol="1" spcCol="1270" anchor="t" anchorCtr="0">
          <a:noAutofit/>
        </a:bodyPr>
        <a:lstStyle/>
        <a:p>
          <a:pPr marL="0" lvl="0" indent="0" algn="l" defTabSz="622300" rtl="0">
            <a:lnSpc>
              <a:spcPct val="90000"/>
            </a:lnSpc>
            <a:spcBef>
              <a:spcPct val="0"/>
            </a:spcBef>
            <a:spcAft>
              <a:spcPct val="35000"/>
            </a:spcAft>
            <a:buNone/>
          </a:pPr>
          <a:r>
            <a:rPr kumimoji="0" lang="fr-FR" sz="1400" kern="1200" dirty="0">
              <a:effectLst/>
              <a:latin typeface="Lucida Sans" panose="020B0602030504020204" pitchFamily="34" charset="0"/>
              <a:cs typeface="Arial"/>
            </a:rPr>
            <a:t>Expliciter son besoin d'information </a:t>
          </a:r>
          <a:endParaRPr lang="fr-FR" sz="1400" kern="1200" dirty="0">
            <a:latin typeface="Lucida Sans" panose="020B0602030504020204" pitchFamily="34" charset="0"/>
          </a:endParaRPr>
        </a:p>
        <a:p>
          <a:pPr marL="0" lvl="0" indent="0" algn="l" defTabSz="622300" rtl="0">
            <a:lnSpc>
              <a:spcPct val="90000"/>
            </a:lnSpc>
            <a:spcBef>
              <a:spcPct val="0"/>
            </a:spcBef>
            <a:spcAft>
              <a:spcPct val="35000"/>
            </a:spcAft>
            <a:buNone/>
          </a:pPr>
          <a:r>
            <a:rPr kumimoji="0" lang="fr-FR" sz="1400" kern="1200" dirty="0">
              <a:effectLst/>
              <a:latin typeface="Lucida Sans" panose="020B0602030504020204" pitchFamily="34" charset="0"/>
              <a:ea typeface="+mn-lt"/>
              <a:cs typeface="Arial"/>
            </a:rPr>
            <a:t>Définir l'objet de sa recherche </a:t>
          </a:r>
        </a:p>
        <a:p>
          <a:pPr marL="0" lvl="0" indent="0" algn="l" defTabSz="622300" rtl="0">
            <a:lnSpc>
              <a:spcPct val="90000"/>
            </a:lnSpc>
            <a:spcBef>
              <a:spcPct val="0"/>
            </a:spcBef>
            <a:spcAft>
              <a:spcPct val="35000"/>
            </a:spcAft>
            <a:buNone/>
          </a:pPr>
          <a:r>
            <a:rPr kumimoji="0" lang="fr-FR" sz="1400" kern="1200" dirty="0">
              <a:effectLst/>
              <a:latin typeface="Lucida Sans" panose="020B0602030504020204" pitchFamily="34" charset="0"/>
              <a:ea typeface="+mn-lt"/>
              <a:cs typeface="Arial"/>
            </a:rPr>
            <a:t>Se repérer dans l’étendue des sources documentaires</a:t>
          </a: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622300" rtl="0">
            <a:lnSpc>
              <a:spcPct val="90000"/>
            </a:lnSpc>
            <a:spcBef>
              <a:spcPct val="0"/>
            </a:spcBef>
            <a:spcAft>
              <a:spcPct val="35000"/>
            </a:spcAft>
            <a:buNone/>
          </a:pPr>
          <a:r>
            <a:rPr kumimoji="0" lang="fr-FR" sz="1100" kern="1200" dirty="0">
              <a:effectLst/>
              <a:latin typeface="Lucida Sans" panose="020B0602030504020204" pitchFamily="34" charset="0"/>
              <a:ea typeface="+mn-lt"/>
              <a:cs typeface="Arial"/>
            </a:rPr>
            <a:t>	</a:t>
          </a: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622300" rtl="0">
            <a:lnSpc>
              <a:spcPct val="90000"/>
            </a:lnSpc>
            <a:spcBef>
              <a:spcPct val="0"/>
            </a:spcBef>
            <a:spcAft>
              <a:spcPct val="35000"/>
            </a:spcAft>
            <a:buNone/>
          </a:pPr>
          <a:endParaRPr kumimoji="0" lang="fr-FR" sz="1100" kern="1200" dirty="0">
            <a:effectLst/>
            <a:latin typeface="Lucida Sans" panose="020B0602030504020204" pitchFamily="34" charset="0"/>
            <a:ea typeface="+mn-lt"/>
            <a:cs typeface="Arial"/>
          </a:endParaRPr>
        </a:p>
        <a:p>
          <a:pPr marL="0" lvl="0" indent="0" algn="l" defTabSz="1600200">
            <a:lnSpc>
              <a:spcPct val="90000"/>
            </a:lnSpc>
            <a:spcBef>
              <a:spcPct val="0"/>
            </a:spcBef>
            <a:spcAft>
              <a:spcPct val="35000"/>
            </a:spcAft>
            <a:buNone/>
          </a:pPr>
          <a:endParaRPr lang="fr-FR" sz="3600" b="0" kern="1200" dirty="0">
            <a:latin typeface="Lucida Sans"/>
            <a:ea typeface="+mn-lt"/>
            <a:cs typeface="Arial"/>
          </a:endParaRPr>
        </a:p>
      </dsp:txBody>
      <dsp:txXfrm>
        <a:off x="571549" y="0"/>
        <a:ext cx="2111085" cy="2844832"/>
      </dsp:txXfrm>
    </dsp:sp>
    <dsp:sp modelId="{9C0E4E2A-CEF7-497A-8C6F-47DA76C3BC57}">
      <dsp:nvSpPr>
        <dsp:cNvPr id="0" name=""/>
        <dsp:cNvSpPr/>
      </dsp:nvSpPr>
      <dsp:spPr>
        <a:xfrm>
          <a:off x="2937820" y="0"/>
          <a:ext cx="2829540" cy="2844832"/>
        </a:xfrm>
        <a:prstGeom prst="roundRect">
          <a:avLst>
            <a:gd name="adj" fmla="val 5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41148" rIns="53340" bIns="0" numCol="1" spcCol="1270" anchor="t" anchorCtr="0">
          <a:noAutofit/>
        </a:bodyPr>
        <a:lstStyle/>
        <a:p>
          <a:pPr marL="0" lvl="0" indent="0" algn="r" defTabSz="533400">
            <a:lnSpc>
              <a:spcPct val="90000"/>
            </a:lnSpc>
            <a:spcBef>
              <a:spcPct val="0"/>
            </a:spcBef>
            <a:spcAft>
              <a:spcPct val="35000"/>
            </a:spcAft>
            <a:buNone/>
          </a:pPr>
          <a:r>
            <a:rPr lang="fr-FR" sz="1200" b="1" kern="1200" dirty="0">
              <a:latin typeface="Lucida Sans" panose="020B0602030504020204" pitchFamily="34" charset="0"/>
            </a:rPr>
            <a:t>Module 2</a:t>
          </a:r>
        </a:p>
      </dsp:txBody>
      <dsp:txXfrm rot="16200000">
        <a:off x="2054393" y="883427"/>
        <a:ext cx="2332762" cy="565908"/>
      </dsp:txXfrm>
    </dsp:sp>
    <dsp:sp modelId="{2AF2D08C-516C-4AFD-8405-705D5ADFC884}">
      <dsp:nvSpPr>
        <dsp:cNvPr id="0" name=""/>
        <dsp:cNvSpPr/>
      </dsp:nvSpPr>
      <dsp:spPr>
        <a:xfrm rot="5400000">
          <a:off x="2742938" y="2226457"/>
          <a:ext cx="418058" cy="424431"/>
        </a:xfrm>
        <a:prstGeom prst="flowChartExtra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C29704C5-5451-4120-8ADC-97F2369C99E1}">
      <dsp:nvSpPr>
        <dsp:cNvPr id="0" name=""/>
        <dsp:cNvSpPr/>
      </dsp:nvSpPr>
      <dsp:spPr>
        <a:xfrm>
          <a:off x="3503728" y="0"/>
          <a:ext cx="2108007" cy="2844832"/>
        </a:xfrm>
        <a:prstGeom prst="rect">
          <a:avLst/>
        </a:prstGeom>
        <a:noFill/>
        <a:ln>
          <a:noFill/>
        </a:ln>
        <a:effectLst>
          <a:outerShdw blurRad="40000" dist="20000" dir="5400000" rotWithShape="0">
            <a:srgbClr val="000000">
              <a:alpha val="38000"/>
            </a:srgbClr>
          </a:outerShdw>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48006" rIns="0" bIns="0" numCol="1" spcCol="1270" anchor="t" anchorCtr="0">
          <a:noAutofit/>
        </a:bodyPr>
        <a:lstStyle/>
        <a:p>
          <a:pPr marL="0" lvl="0" indent="0" algn="l" defTabSz="622300" rtl="0">
            <a:lnSpc>
              <a:spcPct val="90000"/>
            </a:lnSpc>
            <a:spcBef>
              <a:spcPct val="0"/>
            </a:spcBef>
            <a:spcAft>
              <a:spcPct val="35000"/>
            </a:spcAft>
            <a:buNone/>
          </a:pPr>
          <a:r>
            <a:rPr kumimoji="0" lang="fr-FR" sz="1400" kern="1200" dirty="0">
              <a:effectLst/>
              <a:latin typeface="Lucida Sans" panose="020B0602030504020204" pitchFamily="34" charset="0"/>
              <a:cs typeface="Arial"/>
            </a:rPr>
            <a:t>Circonscrire le périmètre</a:t>
          </a:r>
          <a:r>
            <a:rPr kumimoji="0" lang="fr-FR" sz="1400" kern="1200" dirty="0">
              <a:effectLst/>
              <a:latin typeface="Lucida Sans" panose="020B0602030504020204" pitchFamily="34" charset="0"/>
              <a:ea typeface="+mn-lt"/>
              <a:cs typeface="Arial"/>
            </a:rPr>
            <a:t> de sa recherche documentaire </a:t>
          </a:r>
          <a:endParaRPr lang="fr-FR" sz="1400" kern="1200" dirty="0">
            <a:latin typeface="Lucida Sans" panose="020B0602030504020204" pitchFamily="34" charset="0"/>
          </a:endParaRPr>
        </a:p>
        <a:p>
          <a:pPr marL="0" lvl="0" indent="0" algn="l" defTabSz="622300" rtl="0">
            <a:lnSpc>
              <a:spcPct val="90000"/>
            </a:lnSpc>
            <a:spcBef>
              <a:spcPct val="0"/>
            </a:spcBef>
            <a:spcAft>
              <a:spcPct val="35000"/>
            </a:spcAft>
            <a:buNone/>
          </a:pPr>
          <a:r>
            <a:rPr kumimoji="0" lang="fr-FR" sz="1400" kern="1200" dirty="0">
              <a:effectLst/>
              <a:latin typeface="Lucida Sans" panose="020B0602030504020204" pitchFamily="34" charset="0"/>
              <a:ea typeface="+mn-lt"/>
              <a:cs typeface="Arial"/>
            </a:rPr>
            <a:t>Sélectionner les outils documentaires appropriés en fonction du travail universitaire demandé </a:t>
          </a:r>
        </a:p>
        <a:p>
          <a:pPr marL="0" lvl="0" indent="0" algn="l" defTabSz="622300" rtl="0">
            <a:lnSpc>
              <a:spcPct val="90000"/>
            </a:lnSpc>
            <a:spcBef>
              <a:spcPct val="0"/>
            </a:spcBef>
            <a:spcAft>
              <a:spcPct val="35000"/>
            </a:spcAft>
            <a:buNone/>
          </a:pPr>
          <a:r>
            <a:rPr lang="fr-FR" sz="1400" kern="1200" dirty="0">
              <a:latin typeface="Lucida Sans" panose="020B0602030504020204" pitchFamily="34" charset="0"/>
              <a:cs typeface="Arial"/>
            </a:rPr>
            <a:t>Évaluer la pertinence d'une source documentaire</a:t>
          </a:r>
          <a:r>
            <a:rPr lang="fr-FR" sz="1100" kern="1200" dirty="0">
              <a:latin typeface="Lucida Sans" panose="020B0602030504020204" pitchFamily="34" charset="0"/>
              <a:cs typeface="Arial"/>
            </a:rPr>
            <a:t> </a:t>
          </a: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cs typeface="Arial"/>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cs typeface="Arial"/>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cs typeface="Arial"/>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cs typeface="Arial"/>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cs typeface="Arial"/>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cs typeface="Arial"/>
          </a:endParaRPr>
        </a:p>
        <a:p>
          <a:pPr marL="0" lvl="0" indent="0" algn="l" defTabSz="622300" rtl="0">
            <a:lnSpc>
              <a:spcPct val="90000"/>
            </a:lnSpc>
            <a:spcBef>
              <a:spcPct val="0"/>
            </a:spcBef>
            <a:spcAft>
              <a:spcPct val="35000"/>
            </a:spcAft>
            <a:buNone/>
          </a:pPr>
          <a:r>
            <a:rPr lang="fr-FR" sz="1100" kern="1200" dirty="0">
              <a:latin typeface="Lucida Sans" panose="020B0602030504020204" pitchFamily="34" charset="0"/>
              <a:cs typeface="Arial"/>
            </a:rPr>
            <a:t>	</a:t>
          </a:r>
        </a:p>
      </dsp:txBody>
      <dsp:txXfrm>
        <a:off x="3503728" y="0"/>
        <a:ext cx="2108007" cy="2844832"/>
      </dsp:txXfrm>
    </dsp:sp>
    <dsp:sp modelId="{CBCA630C-6E9B-4EB2-837B-348E6EF7BEFE}">
      <dsp:nvSpPr>
        <dsp:cNvPr id="0" name=""/>
        <dsp:cNvSpPr/>
      </dsp:nvSpPr>
      <dsp:spPr>
        <a:xfrm>
          <a:off x="5866394" y="0"/>
          <a:ext cx="2829540" cy="2844832"/>
        </a:xfrm>
        <a:prstGeom prst="roundRect">
          <a:avLst>
            <a:gd name="adj" fmla="val 5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41148" rIns="53340" bIns="0" numCol="1" spcCol="1270" anchor="t" anchorCtr="0">
          <a:noAutofit/>
        </a:bodyPr>
        <a:lstStyle/>
        <a:p>
          <a:pPr marL="0" lvl="0" indent="0" algn="r" defTabSz="533400">
            <a:lnSpc>
              <a:spcPct val="90000"/>
            </a:lnSpc>
            <a:spcBef>
              <a:spcPct val="0"/>
            </a:spcBef>
            <a:spcAft>
              <a:spcPct val="35000"/>
            </a:spcAft>
            <a:buNone/>
          </a:pPr>
          <a:r>
            <a:rPr lang="fr-FR" sz="1200" b="1" kern="1200" dirty="0">
              <a:latin typeface="Lucida Sans" panose="020B0602030504020204" pitchFamily="34" charset="0"/>
            </a:rPr>
            <a:t>Module 3</a:t>
          </a:r>
        </a:p>
      </dsp:txBody>
      <dsp:txXfrm rot="16200000">
        <a:off x="4982967" y="883427"/>
        <a:ext cx="2332762" cy="565908"/>
      </dsp:txXfrm>
    </dsp:sp>
    <dsp:sp modelId="{9F689734-CE76-4E2C-9514-89DB083E5B1F}">
      <dsp:nvSpPr>
        <dsp:cNvPr id="0" name=""/>
        <dsp:cNvSpPr/>
      </dsp:nvSpPr>
      <dsp:spPr>
        <a:xfrm rot="5400000">
          <a:off x="5671513" y="2226457"/>
          <a:ext cx="418058" cy="424431"/>
        </a:xfrm>
        <a:prstGeom prst="flowChartExtra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5178000-8921-4FBB-AC1E-AD948C3854F2}">
      <dsp:nvSpPr>
        <dsp:cNvPr id="0" name=""/>
        <dsp:cNvSpPr/>
      </dsp:nvSpPr>
      <dsp:spPr>
        <a:xfrm>
          <a:off x="6432302" y="0"/>
          <a:ext cx="2108007" cy="2844832"/>
        </a:xfrm>
        <a:prstGeom prst="rect">
          <a:avLst/>
        </a:prstGeom>
        <a:noFill/>
        <a:ln>
          <a:noFill/>
        </a:ln>
        <a:effectLst>
          <a:outerShdw blurRad="40000" dist="20000" dir="5400000" rotWithShape="0">
            <a:srgbClr val="000000">
              <a:alpha val="38000"/>
            </a:srgbClr>
          </a:outerShdw>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48006" rIns="0" bIns="0" numCol="1" spcCol="1270" anchor="t" anchorCtr="0">
          <a:noAutofit/>
        </a:bodyPr>
        <a:lstStyle/>
        <a:p>
          <a:pPr marL="0" lvl="0" indent="0" algn="l" defTabSz="622300" rtl="0">
            <a:lnSpc>
              <a:spcPct val="90000"/>
            </a:lnSpc>
            <a:spcBef>
              <a:spcPct val="0"/>
            </a:spcBef>
            <a:spcAft>
              <a:spcPct val="35000"/>
            </a:spcAft>
            <a:buNone/>
          </a:pPr>
          <a:r>
            <a:rPr lang="fr-FR" sz="1400" kern="1200" dirty="0">
              <a:latin typeface="Lucida Sans" panose="020B0602030504020204" pitchFamily="34" charset="0"/>
            </a:rPr>
            <a:t>Questionner la pertinence de ses sources par rapport au champ de recherche </a:t>
          </a:r>
        </a:p>
        <a:p>
          <a:pPr marL="0" lvl="0" indent="0" algn="l" defTabSz="622300" rtl="0">
            <a:lnSpc>
              <a:spcPct val="90000"/>
            </a:lnSpc>
            <a:spcBef>
              <a:spcPct val="0"/>
            </a:spcBef>
            <a:spcAft>
              <a:spcPct val="35000"/>
            </a:spcAft>
            <a:buNone/>
          </a:pPr>
          <a:r>
            <a:rPr lang="fr-FR" sz="1400" kern="1200" dirty="0">
              <a:latin typeface="Lucida Sans" panose="020B0602030504020204" pitchFamily="34" charset="0"/>
            </a:rPr>
            <a:t>Mobiliser le fruit de sa recherche documentaire au regard d'un travail demandé </a:t>
          </a:r>
        </a:p>
        <a:p>
          <a:pPr marL="0" lvl="0" indent="0" algn="l" defTabSz="622300" rtl="0">
            <a:lnSpc>
              <a:spcPct val="90000"/>
            </a:lnSpc>
            <a:spcBef>
              <a:spcPct val="0"/>
            </a:spcBef>
            <a:spcAft>
              <a:spcPct val="35000"/>
            </a:spcAft>
            <a:buNone/>
          </a:pPr>
          <a:r>
            <a:rPr lang="fr-FR" sz="1400" kern="1200" dirty="0">
              <a:latin typeface="Lucida Sans" panose="020B0602030504020204" pitchFamily="34" charset="0"/>
            </a:rPr>
            <a:t>Formaliser sa bibliographie</a:t>
          </a: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endParaRPr>
        </a:p>
        <a:p>
          <a:pPr marL="0" lvl="0" indent="0" algn="l" defTabSz="622300" rtl="0">
            <a:lnSpc>
              <a:spcPct val="90000"/>
            </a:lnSpc>
            <a:spcBef>
              <a:spcPct val="0"/>
            </a:spcBef>
            <a:spcAft>
              <a:spcPct val="35000"/>
            </a:spcAft>
            <a:buNone/>
          </a:pPr>
          <a:endParaRPr lang="fr-FR" sz="1100" kern="1200" dirty="0">
            <a:latin typeface="Lucida Sans" panose="020B0602030504020204" pitchFamily="34" charset="0"/>
          </a:endParaRPr>
        </a:p>
      </dsp:txBody>
      <dsp:txXfrm>
        <a:off x="6432302" y="0"/>
        <a:ext cx="2108007" cy="28448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7C356C-AF4B-4B20-8493-CC9A3AF1147D}">
      <dsp:nvSpPr>
        <dsp:cNvPr id="0" name=""/>
        <dsp:cNvSpPr/>
      </dsp:nvSpPr>
      <dsp:spPr>
        <a:xfrm>
          <a:off x="0" y="0"/>
          <a:ext cx="4183411" cy="2134814"/>
        </a:xfrm>
        <a:prstGeom prst="roundRect">
          <a:avLst>
            <a:gd name="adj" fmla="val 5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41148" rIns="53340" bIns="0" numCol="1" spcCol="1270" anchor="t" anchorCtr="0">
          <a:noAutofit/>
        </a:bodyPr>
        <a:lstStyle/>
        <a:p>
          <a:pPr marL="0" lvl="0" indent="0" algn="r" defTabSz="533400">
            <a:lnSpc>
              <a:spcPct val="90000"/>
            </a:lnSpc>
            <a:spcBef>
              <a:spcPct val="0"/>
            </a:spcBef>
            <a:spcAft>
              <a:spcPct val="35000"/>
            </a:spcAft>
            <a:buNone/>
          </a:pPr>
          <a:r>
            <a:rPr lang="fr-FR" sz="1200" b="1" kern="1200" dirty="0">
              <a:latin typeface="Lucida Sans" panose="020B0602030504020204" pitchFamily="34" charset="0"/>
            </a:rPr>
            <a:t>Module 4</a:t>
          </a:r>
        </a:p>
      </dsp:txBody>
      <dsp:txXfrm rot="16200000">
        <a:off x="-456932" y="456932"/>
        <a:ext cx="1750547" cy="836682"/>
      </dsp:txXfrm>
    </dsp:sp>
    <dsp:sp modelId="{E81DFD9C-24F0-4A1A-A59B-C674EE202BB7}">
      <dsp:nvSpPr>
        <dsp:cNvPr id="0" name=""/>
        <dsp:cNvSpPr/>
      </dsp:nvSpPr>
      <dsp:spPr>
        <a:xfrm>
          <a:off x="836682" y="0"/>
          <a:ext cx="3116641" cy="2134814"/>
        </a:xfrm>
        <a:prstGeom prst="rect">
          <a:avLst/>
        </a:prstGeom>
        <a:noFill/>
        <a:ln>
          <a:noFill/>
        </a:ln>
        <a:effectLst>
          <a:outerShdw blurRad="40000" dist="20000" dir="5400000" rotWithShape="0">
            <a:srgbClr val="000000">
              <a:alpha val="38000"/>
            </a:srgbClr>
          </a:outerShdw>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54864" rIns="0" bIns="0" numCol="1" spcCol="1270" anchor="t" anchorCtr="0">
          <a:noAutofit/>
        </a:bodyPr>
        <a:lstStyle/>
        <a:p>
          <a:pPr marL="0" lvl="0" indent="0" algn="l" defTabSz="711200" rtl="0">
            <a:lnSpc>
              <a:spcPct val="90000"/>
            </a:lnSpc>
            <a:spcBef>
              <a:spcPct val="0"/>
            </a:spcBef>
            <a:spcAft>
              <a:spcPct val="35000"/>
            </a:spcAft>
            <a:buNone/>
          </a:pPr>
          <a:r>
            <a:rPr kumimoji="0" lang="fr-FR" sz="1600" kern="1200" dirty="0">
              <a:effectLst/>
              <a:latin typeface="Lucida Sans" panose="020B0602030504020204" pitchFamily="34" charset="0"/>
              <a:cs typeface="Arial"/>
            </a:rPr>
            <a:t>Croiser et confronter</a:t>
          </a:r>
          <a:r>
            <a:rPr kumimoji="0" lang="fr-FR" sz="1600" kern="1200" dirty="0">
              <a:effectLst/>
              <a:latin typeface="Lucida Sans" panose="020B0602030504020204" pitchFamily="34" charset="0"/>
              <a:ea typeface="+mn-lt"/>
              <a:cs typeface="Arial"/>
            </a:rPr>
            <a:t> ses sources documentaires </a:t>
          </a:r>
          <a:endParaRPr lang="fr-FR" sz="1600" kern="1200" dirty="0">
            <a:latin typeface="Lucida Sans" panose="020B0602030504020204" pitchFamily="34" charset="0"/>
          </a:endParaRPr>
        </a:p>
        <a:p>
          <a:pPr marL="0" lvl="0" indent="0" algn="l" defTabSz="711200" rtl="0">
            <a:lnSpc>
              <a:spcPct val="90000"/>
            </a:lnSpc>
            <a:spcBef>
              <a:spcPct val="0"/>
            </a:spcBef>
            <a:spcAft>
              <a:spcPct val="35000"/>
            </a:spcAft>
            <a:buNone/>
          </a:pPr>
          <a:r>
            <a:rPr kumimoji="0" lang="fr-FR" sz="1600" kern="1200" dirty="0">
              <a:effectLst/>
              <a:latin typeface="Lucida Sans" panose="020B0602030504020204" pitchFamily="34" charset="0"/>
              <a:ea typeface="+mn-lt"/>
              <a:cs typeface="Arial"/>
            </a:rPr>
            <a:t>Fonder une réflexion sur l'objet de sa recherche documentaire </a:t>
          </a:r>
        </a:p>
      </dsp:txBody>
      <dsp:txXfrm>
        <a:off x="836682" y="0"/>
        <a:ext cx="3116641" cy="2134814"/>
      </dsp:txXfrm>
    </dsp:sp>
    <dsp:sp modelId="{00F9ED9A-C725-4324-B3A2-284BEBE793DD}">
      <dsp:nvSpPr>
        <dsp:cNvPr id="0" name=""/>
        <dsp:cNvSpPr/>
      </dsp:nvSpPr>
      <dsp:spPr>
        <a:xfrm>
          <a:off x="4331473" y="0"/>
          <a:ext cx="4183411" cy="2134814"/>
        </a:xfrm>
        <a:prstGeom prst="roundRect">
          <a:avLst>
            <a:gd name="adj" fmla="val 5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41148" rIns="53340" bIns="0" numCol="1" spcCol="1270" anchor="t" anchorCtr="0">
          <a:noAutofit/>
        </a:bodyPr>
        <a:lstStyle/>
        <a:p>
          <a:pPr marL="0" lvl="0" indent="0" algn="r" defTabSz="533400">
            <a:lnSpc>
              <a:spcPct val="90000"/>
            </a:lnSpc>
            <a:spcBef>
              <a:spcPct val="0"/>
            </a:spcBef>
            <a:spcAft>
              <a:spcPct val="35000"/>
            </a:spcAft>
            <a:buNone/>
          </a:pPr>
          <a:r>
            <a:rPr lang="fr-FR" sz="1200" b="1" kern="1200" dirty="0">
              <a:latin typeface="Lucida Sans" panose="020B0602030504020204" pitchFamily="34" charset="0"/>
            </a:rPr>
            <a:t>Module 5</a:t>
          </a:r>
        </a:p>
      </dsp:txBody>
      <dsp:txXfrm rot="16200000">
        <a:off x="3874540" y="456932"/>
        <a:ext cx="1750547" cy="836682"/>
      </dsp:txXfrm>
    </dsp:sp>
    <dsp:sp modelId="{9200E9FE-41D3-4AB4-89D9-5886F8A0CF2B}">
      <dsp:nvSpPr>
        <dsp:cNvPr id="0" name=""/>
        <dsp:cNvSpPr/>
      </dsp:nvSpPr>
      <dsp:spPr>
        <a:xfrm rot="5400000">
          <a:off x="4195512" y="1516486"/>
          <a:ext cx="313755" cy="627511"/>
        </a:xfrm>
        <a:prstGeom prst="flowChartExtra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54D9AD6E-ABD2-4E37-A13A-234309958C77}">
      <dsp:nvSpPr>
        <dsp:cNvPr id="0" name=""/>
        <dsp:cNvSpPr/>
      </dsp:nvSpPr>
      <dsp:spPr>
        <a:xfrm>
          <a:off x="5168155" y="0"/>
          <a:ext cx="3116641" cy="2134814"/>
        </a:xfrm>
        <a:prstGeom prst="rect">
          <a:avLst/>
        </a:prstGeom>
        <a:noFill/>
        <a:ln>
          <a:noFill/>
        </a:ln>
        <a:effectLst>
          <a:outerShdw blurRad="40000" dist="20000" dir="5400000" rotWithShape="0">
            <a:srgbClr val="000000">
              <a:alpha val="38000"/>
            </a:srgbClr>
          </a:outerShdw>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54864" rIns="0" bIns="0" numCol="1" spcCol="1270" anchor="t" anchorCtr="0">
          <a:noAutofit/>
        </a:bodyPr>
        <a:lstStyle/>
        <a:p>
          <a:pPr marL="0" lvl="0" indent="0" algn="l" defTabSz="711200" rtl="0">
            <a:lnSpc>
              <a:spcPct val="90000"/>
            </a:lnSpc>
            <a:spcBef>
              <a:spcPct val="0"/>
            </a:spcBef>
            <a:spcAft>
              <a:spcPct val="35000"/>
            </a:spcAft>
            <a:buNone/>
          </a:pPr>
          <a:r>
            <a:rPr kumimoji="0" lang="fr-FR" sz="1600" kern="1200" dirty="0">
              <a:effectLst/>
              <a:latin typeface="Lucida Sans" panose="020B0602030504020204" pitchFamily="34" charset="0"/>
              <a:cs typeface="Arial"/>
            </a:rPr>
            <a:t>Argumenter le choix de ses sources documentaires </a:t>
          </a:r>
        </a:p>
        <a:p>
          <a:pPr marL="0" lvl="0" indent="0" algn="l" defTabSz="711200" rtl="0">
            <a:lnSpc>
              <a:spcPct val="90000"/>
            </a:lnSpc>
            <a:spcBef>
              <a:spcPct val="0"/>
            </a:spcBef>
            <a:spcAft>
              <a:spcPct val="35000"/>
            </a:spcAft>
            <a:buNone/>
          </a:pPr>
          <a:r>
            <a:rPr kumimoji="0" lang="fr-FR" sz="1600" kern="1200" dirty="0">
              <a:effectLst/>
              <a:latin typeface="Lucida Sans" panose="020B0602030504020204" pitchFamily="34" charset="0"/>
              <a:cs typeface="Arial"/>
            </a:rPr>
            <a:t>Fonder sa recherche sur un état de l'art afin d'en éclairer les lacunes </a:t>
          </a:r>
        </a:p>
      </dsp:txBody>
      <dsp:txXfrm>
        <a:off x="5168155" y="0"/>
        <a:ext cx="3116641" cy="2134814"/>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6B1EB023-C164-4269-9D84-96E76150DADA}" type="datetimeFigureOut">
              <a:rPr lang="fr-FR" smtClean="0"/>
              <a:t>05/05/2020</a:t>
            </a:fld>
            <a:endParaRPr lang="fr-FR"/>
          </a:p>
        </p:txBody>
      </p:sp>
      <p:sp>
        <p:nvSpPr>
          <p:cNvPr id="4" name="Espace réservé de l'image des diapositives 3"/>
          <p:cNvSpPr>
            <a:spLocks noGrp="1" noRot="1" noChangeAspect="1"/>
          </p:cNvSpPr>
          <p:nvPr>
            <p:ph type="sldImg" idx="2"/>
          </p:nvPr>
        </p:nvSpPr>
        <p:spPr>
          <a:xfrm>
            <a:off x="1166813" y="1241425"/>
            <a:ext cx="4465637" cy="33512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FB3A2861-F8B5-45D4-8AA3-8872DA037DE7}" type="slidenum">
              <a:rPr lang="fr-FR" smtClean="0"/>
              <a:t>‹#›</a:t>
            </a:fld>
            <a:endParaRPr lang="fr-FR"/>
          </a:p>
        </p:txBody>
      </p:sp>
    </p:spTree>
    <p:extLst>
      <p:ext uri="{BB962C8B-B14F-4D97-AF65-F5344CB8AC3E}">
        <p14:creationId xmlns:p14="http://schemas.microsoft.com/office/powerpoint/2010/main" val="1085846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F36A8A8-EEED-469E-997E-F777F1714A19}" type="slidenum">
              <a:rPr lang="fr-FR" smtClean="0">
                <a:solidFill>
                  <a:srgbClr val="000000"/>
                </a:solidFill>
              </a:rPr>
              <a:pPr/>
              <a:t>1</a:t>
            </a:fld>
            <a:endParaRPr lang="fr-FR">
              <a:solidFill>
                <a:srgbClr val="000000"/>
              </a:solidFill>
            </a:endParaRPr>
          </a:p>
        </p:txBody>
      </p:sp>
    </p:spTree>
    <p:extLst>
      <p:ext uri="{BB962C8B-B14F-4D97-AF65-F5344CB8AC3E}">
        <p14:creationId xmlns:p14="http://schemas.microsoft.com/office/powerpoint/2010/main" val="40848583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0" name="Group 18"/>
          <p:cNvGrpSpPr>
            <a:grpSpLocks/>
          </p:cNvGrpSpPr>
          <p:nvPr userDrawn="1"/>
        </p:nvGrpSpPr>
        <p:grpSpPr bwMode="auto">
          <a:xfrm>
            <a:off x="288925" y="260350"/>
            <a:ext cx="8564563" cy="5399088"/>
            <a:chOff x="182" y="164"/>
            <a:chExt cx="5395" cy="3401"/>
          </a:xfrm>
        </p:grpSpPr>
        <p:sp>
          <p:nvSpPr>
            <p:cNvPr id="11" name="Rectangle 19"/>
            <p:cNvSpPr>
              <a:spLocks noChangeArrowheads="1"/>
            </p:cNvSpPr>
            <p:nvPr userDrawn="1"/>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2" name="Picture 20" descr="cadre_porte_rouge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56325" name="Rectangle 5"/>
          <p:cNvSpPr>
            <a:spLocks noGrp="1" noChangeArrowheads="1"/>
          </p:cNvSpPr>
          <p:nvPr>
            <p:ph type="ctrTitle"/>
          </p:nvPr>
        </p:nvSpPr>
        <p:spPr>
          <a:xfrm>
            <a:off x="1403350" y="786476"/>
            <a:ext cx="6337300" cy="2774950"/>
          </a:xfrm>
        </p:spPr>
        <p:txBody>
          <a:bodyPr wrap="square" anchor="b" anchorCtr="0"/>
          <a:lstStyle>
            <a:lvl1pPr>
              <a:defRPr sz="5400">
                <a:solidFill>
                  <a:schemeClr val="tx1"/>
                </a:solidFill>
              </a:defRPr>
            </a:lvl1pPr>
          </a:lstStyle>
          <a:p>
            <a:pPr lvl="0"/>
            <a:r>
              <a:rPr lang="fr-FR" noProof="0" dirty="0"/>
              <a:t>Cliquez pour modifier le style du titre</a:t>
            </a:r>
          </a:p>
        </p:txBody>
      </p:sp>
      <p:sp>
        <p:nvSpPr>
          <p:cNvPr id="56326" name="Rectangle 6"/>
          <p:cNvSpPr>
            <a:spLocks noGrp="1" noChangeArrowheads="1"/>
          </p:cNvSpPr>
          <p:nvPr>
            <p:ph type="subTitle" idx="1"/>
          </p:nvPr>
        </p:nvSpPr>
        <p:spPr>
          <a:xfrm>
            <a:off x="1403350" y="3861048"/>
            <a:ext cx="6337300" cy="1106488"/>
          </a:xfrm>
        </p:spPr>
        <p:txBody>
          <a:bodyPr/>
          <a:lstStyle>
            <a:lvl1pPr>
              <a:defRPr sz="3200" b="0"/>
            </a:lvl1pPr>
          </a:lstStyle>
          <a:p>
            <a:pPr lvl="0"/>
            <a:r>
              <a:rPr lang="fr-FR" noProof="0" dirty="0"/>
              <a:t>Cliquez pour modifier le style des sous-titres du masque</a:t>
            </a:r>
          </a:p>
        </p:txBody>
      </p:sp>
      <p:sp>
        <p:nvSpPr>
          <p:cNvPr id="56327" name="Rectangle 7"/>
          <p:cNvSpPr>
            <a:spLocks noGrp="1" noChangeArrowheads="1"/>
          </p:cNvSpPr>
          <p:nvPr>
            <p:ph type="dt" sz="half" idx="2"/>
          </p:nvPr>
        </p:nvSpPr>
        <p:spPr/>
        <p:txBody>
          <a:bodyPr/>
          <a:lstStyle>
            <a:lvl1pPr>
              <a:defRPr/>
            </a:lvl1pPr>
          </a:lstStyle>
          <a:p>
            <a:r>
              <a:rPr lang="fr-FR">
                <a:solidFill>
                  <a:srgbClr val="000000"/>
                </a:solidFill>
              </a:rPr>
              <a:t>décembre 2019</a:t>
            </a:r>
          </a:p>
        </p:txBody>
      </p:sp>
      <p:pic>
        <p:nvPicPr>
          <p:cNvPr id="56329" name="Picture 9"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56330"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Tree>
    <p:extLst>
      <p:ext uri="{BB962C8B-B14F-4D97-AF65-F5344CB8AC3E}">
        <p14:creationId xmlns:p14="http://schemas.microsoft.com/office/powerpoint/2010/main" val="1290976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4" name="Group 22"/>
          <p:cNvGrpSpPr>
            <a:grpSpLocks/>
          </p:cNvGrpSpPr>
          <p:nvPr userDrawn="1"/>
        </p:nvGrpSpPr>
        <p:grpSpPr bwMode="auto">
          <a:xfrm>
            <a:off x="288925" y="260350"/>
            <a:ext cx="8564563" cy="5399088"/>
            <a:chOff x="182" y="164"/>
            <a:chExt cx="5395" cy="3401"/>
          </a:xfrm>
        </p:grpSpPr>
        <p:sp>
          <p:nvSpPr>
            <p:cNvPr id="15" name="Rectangle 19"/>
            <p:cNvSpPr>
              <a:spLocks noChangeArrowheads="1"/>
            </p:cNvSpPr>
            <p:nvPr userDrawn="1"/>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6" name="Picture 21" descr="cadre_porte_turquoise_2cm-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8197" name="Rectangle 5"/>
          <p:cNvSpPr>
            <a:spLocks noGrp="1" noChangeArrowheads="1"/>
          </p:cNvSpPr>
          <p:nvPr>
            <p:ph type="ctrTitle"/>
          </p:nvPr>
        </p:nvSpPr>
        <p:spPr>
          <a:xfrm>
            <a:off x="1403350" y="1628775"/>
            <a:ext cx="6337300" cy="2198688"/>
          </a:xfrm>
        </p:spPr>
        <p:txBody>
          <a:bodyPr anchor="ctr"/>
          <a:lstStyle>
            <a:lvl1pPr algn="ctr">
              <a:defRPr sz="3500">
                <a:solidFill>
                  <a:schemeClr val="accent2"/>
                </a:solidFill>
              </a:defRPr>
            </a:lvl1pPr>
          </a:lstStyle>
          <a:p>
            <a:pPr lvl="0"/>
            <a:r>
              <a:rPr lang="fr-FR" noProof="0"/>
              <a:t>Cliquez pour modifier le style du titre</a:t>
            </a:r>
          </a:p>
        </p:txBody>
      </p:sp>
      <p:sp>
        <p:nvSpPr>
          <p:cNvPr id="8198" name="Rectangle 6"/>
          <p:cNvSpPr>
            <a:spLocks noGrp="1" noChangeArrowheads="1"/>
          </p:cNvSpPr>
          <p:nvPr>
            <p:ph type="subTitle" idx="1"/>
          </p:nvPr>
        </p:nvSpPr>
        <p:spPr>
          <a:xfrm>
            <a:off x="1403350" y="4005263"/>
            <a:ext cx="6337300" cy="936625"/>
          </a:xfrm>
        </p:spPr>
        <p:txBody>
          <a:bodyPr/>
          <a:lstStyle>
            <a:lvl1pPr algn="ctr">
              <a:defRPr b="0"/>
            </a:lvl1pPr>
          </a:lstStyle>
          <a:p>
            <a:pPr lvl="0"/>
            <a:r>
              <a:rPr lang="fr-FR" noProof="0"/>
              <a:t>Cliquez pour modifier le style des sous-titres du masque</a:t>
            </a:r>
          </a:p>
        </p:txBody>
      </p:sp>
      <p:sp>
        <p:nvSpPr>
          <p:cNvPr id="8199" name="Rectangle 7"/>
          <p:cNvSpPr>
            <a:spLocks noGrp="1" noChangeArrowheads="1"/>
          </p:cNvSpPr>
          <p:nvPr>
            <p:ph type="dt" sz="half" idx="2"/>
          </p:nvPr>
        </p:nvSpPr>
        <p:spPr/>
        <p:txBody>
          <a:bodyPr/>
          <a:lstStyle>
            <a:lvl1pPr>
              <a:defRPr/>
            </a:lvl1pPr>
          </a:lstStyle>
          <a:p>
            <a:r>
              <a:rPr lang="fr-FR">
                <a:solidFill>
                  <a:srgbClr val="000000"/>
                </a:solidFill>
              </a:rPr>
              <a:t>décembre 2019</a:t>
            </a:r>
          </a:p>
        </p:txBody>
      </p:sp>
      <p:sp>
        <p:nvSpPr>
          <p:cNvPr id="8200" name="Rectangle 8"/>
          <p:cNvSpPr>
            <a:spLocks noGrp="1" noChangeArrowheads="1"/>
          </p:cNvSpPr>
          <p:nvPr>
            <p:ph type="ftr" sz="quarter" idx="3"/>
          </p:nvPr>
        </p:nvSpPr>
        <p:spPr/>
        <p:txBody>
          <a:bodyPr/>
          <a:lstStyle>
            <a:lvl1pPr>
              <a:defRPr/>
            </a:lvl1pPr>
          </a:lstStyle>
          <a:p>
            <a:r>
              <a:rPr lang="fr-FR">
                <a:solidFill>
                  <a:srgbClr val="000000"/>
                </a:solidFill>
              </a:rPr>
              <a:t>Compétence informationnelle </a:t>
            </a:r>
          </a:p>
        </p:txBody>
      </p:sp>
      <p:pic>
        <p:nvPicPr>
          <p:cNvPr id="8201" name="Picture 9"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8202"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8203"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8204"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8205"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fontAlgn="base">
              <a:spcBef>
                <a:spcPct val="0"/>
              </a:spcBef>
              <a:spcAft>
                <a:spcPct val="0"/>
              </a:spcAft>
            </a:pPr>
            <a:fld id="{0C9CD840-18C8-4729-B27E-646D4D5A14A7}" type="slidenum">
              <a:rPr lang="fr-FR" sz="800">
                <a:solidFill>
                  <a:srgbClr val="000000"/>
                </a:solidFill>
              </a:rPr>
              <a:pPr fontAlgn="base">
                <a:spcBef>
                  <a:spcPct val="0"/>
                </a:spcBef>
                <a:spcAft>
                  <a:spcPct val="0"/>
                </a:spcAft>
              </a:pPr>
              <a:t>‹#›</a:t>
            </a:fld>
            <a:endParaRPr lang="fr-FR" sz="800">
              <a:solidFill>
                <a:srgbClr val="000000"/>
              </a:solidFill>
            </a:endParaRPr>
          </a:p>
        </p:txBody>
      </p:sp>
    </p:spTree>
    <p:extLst>
      <p:ext uri="{BB962C8B-B14F-4D97-AF65-F5344CB8AC3E}">
        <p14:creationId xmlns:p14="http://schemas.microsoft.com/office/powerpoint/2010/main" val="2327967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lvl1pPr>
              <a:defRPr/>
            </a:lvl1pPr>
          </a:lstStyle>
          <a:p>
            <a:r>
              <a:rPr lang="fr-FR">
                <a:solidFill>
                  <a:srgbClr val="000000"/>
                </a:solidFill>
              </a:rPr>
              <a:t>Compétence informationnelle </a:t>
            </a:r>
          </a:p>
        </p:txBody>
      </p:sp>
    </p:spTree>
    <p:extLst>
      <p:ext uri="{BB962C8B-B14F-4D97-AF65-F5344CB8AC3E}">
        <p14:creationId xmlns:p14="http://schemas.microsoft.com/office/powerpoint/2010/main" val="3362012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r>
              <a:rPr lang="fr-FR">
                <a:solidFill>
                  <a:srgbClr val="000000"/>
                </a:solidFill>
              </a:rPr>
              <a:t>décembre 2019</a:t>
            </a:r>
          </a:p>
        </p:txBody>
      </p:sp>
      <p:sp>
        <p:nvSpPr>
          <p:cNvPr id="4" name="Espace réservé du pied de page 3"/>
          <p:cNvSpPr>
            <a:spLocks noGrp="1"/>
          </p:cNvSpPr>
          <p:nvPr>
            <p:ph type="ftr" sz="quarter" idx="11"/>
          </p:nvPr>
        </p:nvSpPr>
        <p:spPr/>
        <p:txBody>
          <a:bodyPr/>
          <a:lstStyle/>
          <a:p>
            <a:r>
              <a:rPr lang="fr-FR">
                <a:solidFill>
                  <a:srgbClr val="000000"/>
                </a:solidFill>
              </a:rPr>
              <a:t>Compétence informationnelle </a:t>
            </a:r>
          </a:p>
        </p:txBody>
      </p:sp>
    </p:spTree>
    <p:extLst>
      <p:ext uri="{BB962C8B-B14F-4D97-AF65-F5344CB8AC3E}">
        <p14:creationId xmlns:p14="http://schemas.microsoft.com/office/powerpoint/2010/main" val="3170837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5" name="Groupe 14"/>
          <p:cNvGrpSpPr/>
          <p:nvPr userDrawn="1"/>
        </p:nvGrpSpPr>
        <p:grpSpPr>
          <a:xfrm>
            <a:off x="288925" y="260350"/>
            <a:ext cx="8564563" cy="5399088"/>
            <a:chOff x="288925" y="260350"/>
            <a:chExt cx="8564563" cy="5399088"/>
          </a:xfrm>
        </p:grpSpPr>
        <p:sp>
          <p:nvSpPr>
            <p:cNvPr id="16" name="Rectangle 16"/>
            <p:cNvSpPr>
              <a:spLocks noChangeArrowheads="1"/>
            </p:cNvSpPr>
            <p:nvPr userDrawn="1"/>
          </p:nvSpPr>
          <p:spPr bwMode="auto">
            <a:xfrm>
              <a:off x="288925" y="260350"/>
              <a:ext cx="8564563" cy="5399088"/>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7" name="Picture 17" descr="cadre_porte_jaune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8925" y="4940300"/>
              <a:ext cx="8564563" cy="719138"/>
            </a:xfrm>
            <a:prstGeom prst="rect">
              <a:avLst/>
            </a:prstGeom>
            <a:noFill/>
            <a:extLst>
              <a:ext uri="{909E8E84-426E-40DD-AFC4-6F175D3DCCD1}">
                <a14:hiddenFill xmlns:a14="http://schemas.microsoft.com/office/drawing/2010/main">
                  <a:solidFill>
                    <a:srgbClr val="FFFFFF"/>
                  </a:solidFill>
                </a14:hiddenFill>
              </a:ext>
            </a:extLst>
          </p:spPr>
        </p:pic>
      </p:grpSp>
      <p:sp>
        <p:nvSpPr>
          <p:cNvPr id="25605" name="Rectangle 5"/>
          <p:cNvSpPr>
            <a:spLocks noGrp="1" noChangeArrowheads="1"/>
          </p:cNvSpPr>
          <p:nvPr>
            <p:ph type="ctrTitle"/>
          </p:nvPr>
        </p:nvSpPr>
        <p:spPr>
          <a:xfrm>
            <a:off x="1403350" y="1628775"/>
            <a:ext cx="6337300" cy="2198688"/>
          </a:xfrm>
        </p:spPr>
        <p:txBody>
          <a:bodyPr anchor="ctr"/>
          <a:lstStyle>
            <a:lvl1pPr algn="ctr">
              <a:defRPr sz="3500">
                <a:solidFill>
                  <a:schemeClr val="accent3"/>
                </a:solidFill>
              </a:defRPr>
            </a:lvl1pPr>
          </a:lstStyle>
          <a:p>
            <a:pPr lvl="0"/>
            <a:r>
              <a:rPr lang="fr-FR" noProof="0" dirty="0"/>
              <a:t>Cliquez pour modifier le style du titre</a:t>
            </a:r>
          </a:p>
        </p:txBody>
      </p:sp>
      <p:sp>
        <p:nvSpPr>
          <p:cNvPr id="25606" name="Rectangle 6"/>
          <p:cNvSpPr>
            <a:spLocks noGrp="1" noChangeArrowheads="1"/>
          </p:cNvSpPr>
          <p:nvPr>
            <p:ph type="subTitle" idx="1"/>
          </p:nvPr>
        </p:nvSpPr>
        <p:spPr>
          <a:xfrm>
            <a:off x="1403350" y="4005263"/>
            <a:ext cx="6337300" cy="936625"/>
          </a:xfrm>
        </p:spPr>
        <p:txBody>
          <a:bodyPr/>
          <a:lstStyle>
            <a:lvl1pPr algn="ctr">
              <a:defRPr b="0"/>
            </a:lvl1pPr>
          </a:lstStyle>
          <a:p>
            <a:pPr lvl="0"/>
            <a:r>
              <a:rPr lang="fr-FR" noProof="0"/>
              <a:t>Cliquez pour modifier le style des sous-titres du masque</a:t>
            </a:r>
          </a:p>
        </p:txBody>
      </p:sp>
      <p:sp>
        <p:nvSpPr>
          <p:cNvPr id="25607" name="Rectangle 7"/>
          <p:cNvSpPr>
            <a:spLocks noGrp="1" noChangeArrowheads="1"/>
          </p:cNvSpPr>
          <p:nvPr>
            <p:ph type="dt" sz="half" idx="2"/>
          </p:nvPr>
        </p:nvSpPr>
        <p:spPr/>
        <p:txBody>
          <a:bodyPr/>
          <a:lstStyle>
            <a:lvl1pPr>
              <a:defRPr/>
            </a:lvl1pPr>
          </a:lstStyle>
          <a:p>
            <a:r>
              <a:rPr lang="fr-FR">
                <a:solidFill>
                  <a:srgbClr val="000000"/>
                </a:solidFill>
              </a:rPr>
              <a:t>décembre 2019</a:t>
            </a:r>
          </a:p>
        </p:txBody>
      </p:sp>
      <p:sp>
        <p:nvSpPr>
          <p:cNvPr id="25608" name="Rectangle 8"/>
          <p:cNvSpPr>
            <a:spLocks noGrp="1" noChangeArrowheads="1"/>
          </p:cNvSpPr>
          <p:nvPr>
            <p:ph type="ftr" sz="quarter" idx="3"/>
          </p:nvPr>
        </p:nvSpPr>
        <p:spPr/>
        <p:txBody>
          <a:bodyPr/>
          <a:lstStyle>
            <a:lvl1pPr>
              <a:defRPr/>
            </a:lvl1pPr>
          </a:lstStyle>
          <a:p>
            <a:r>
              <a:rPr lang="fr-FR">
                <a:solidFill>
                  <a:srgbClr val="000000"/>
                </a:solidFill>
              </a:rPr>
              <a:t>Compétence informationnelle </a:t>
            </a:r>
          </a:p>
        </p:txBody>
      </p:sp>
      <p:pic>
        <p:nvPicPr>
          <p:cNvPr id="25609" name="Picture 9"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25610"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25611"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25612"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25613"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fontAlgn="base">
              <a:spcBef>
                <a:spcPct val="0"/>
              </a:spcBef>
              <a:spcAft>
                <a:spcPct val="0"/>
              </a:spcAft>
            </a:pPr>
            <a:fld id="{A75B1404-2D78-420C-B877-941EAB124793}" type="slidenum">
              <a:rPr lang="fr-FR" sz="800">
                <a:solidFill>
                  <a:srgbClr val="000000"/>
                </a:solidFill>
              </a:rPr>
              <a:pPr fontAlgn="base">
                <a:spcBef>
                  <a:spcPct val="0"/>
                </a:spcBef>
                <a:spcAft>
                  <a:spcPct val="0"/>
                </a:spcAft>
              </a:pPr>
              <a:t>‹#›</a:t>
            </a:fld>
            <a:endParaRPr lang="fr-FR" sz="800">
              <a:solidFill>
                <a:srgbClr val="000000"/>
              </a:solidFill>
            </a:endParaRPr>
          </a:p>
        </p:txBody>
      </p:sp>
    </p:spTree>
    <p:extLst>
      <p:ext uri="{BB962C8B-B14F-4D97-AF65-F5344CB8AC3E}">
        <p14:creationId xmlns:p14="http://schemas.microsoft.com/office/powerpoint/2010/main" val="560453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lvl1pPr>
              <a:defRPr/>
            </a:lvl1pPr>
          </a:lstStyle>
          <a:p>
            <a:r>
              <a:rPr lang="fr-FR">
                <a:solidFill>
                  <a:srgbClr val="000000"/>
                </a:solidFill>
              </a:rPr>
              <a:t>Compétence informationnelle </a:t>
            </a:r>
          </a:p>
        </p:txBody>
      </p:sp>
    </p:spTree>
    <p:extLst>
      <p:ext uri="{BB962C8B-B14F-4D97-AF65-F5344CB8AC3E}">
        <p14:creationId xmlns:p14="http://schemas.microsoft.com/office/powerpoint/2010/main" val="392473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r>
              <a:rPr lang="fr-FR">
                <a:solidFill>
                  <a:srgbClr val="000000"/>
                </a:solidFill>
              </a:rPr>
              <a:t>décembre 2019</a:t>
            </a:r>
          </a:p>
        </p:txBody>
      </p:sp>
      <p:sp>
        <p:nvSpPr>
          <p:cNvPr id="4" name="Espace réservé du pied de page 3"/>
          <p:cNvSpPr>
            <a:spLocks noGrp="1"/>
          </p:cNvSpPr>
          <p:nvPr>
            <p:ph type="ftr" sz="quarter" idx="11"/>
          </p:nvPr>
        </p:nvSpPr>
        <p:spPr/>
        <p:txBody>
          <a:bodyPr/>
          <a:lstStyle/>
          <a:p>
            <a:r>
              <a:rPr lang="fr-FR">
                <a:solidFill>
                  <a:srgbClr val="000000"/>
                </a:solidFill>
              </a:rPr>
              <a:t>Compétence informationnelle </a:t>
            </a:r>
          </a:p>
        </p:txBody>
      </p:sp>
    </p:spTree>
    <p:extLst>
      <p:ext uri="{BB962C8B-B14F-4D97-AF65-F5344CB8AC3E}">
        <p14:creationId xmlns:p14="http://schemas.microsoft.com/office/powerpoint/2010/main" val="250386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re avec visuel">
    <p:spTree>
      <p:nvGrpSpPr>
        <p:cNvPr id="1" name=""/>
        <p:cNvGrpSpPr/>
        <p:nvPr/>
      </p:nvGrpSpPr>
      <p:grpSpPr>
        <a:xfrm>
          <a:off x="0" y="0"/>
          <a:ext cx="0" cy="0"/>
          <a:chOff x="0" y="0"/>
          <a:chExt cx="0" cy="0"/>
        </a:xfrm>
      </p:grpSpPr>
      <p:pic>
        <p:nvPicPr>
          <p:cNvPr id="12" name="Picture 20" descr="cadre_porte_rouge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8925" y="4940300"/>
            <a:ext cx="8564563" cy="719138"/>
          </a:xfrm>
          <a:prstGeom prst="rect">
            <a:avLst/>
          </a:prstGeom>
          <a:noFill/>
          <a:extLst>
            <a:ext uri="{909E8E84-426E-40DD-AFC4-6F175D3DCCD1}">
              <a14:hiddenFill xmlns:a14="http://schemas.microsoft.com/office/drawing/2010/main">
                <a:solidFill>
                  <a:srgbClr val="FFFFFF"/>
                </a:solidFill>
              </a14:hiddenFill>
            </a:ext>
          </a:extLst>
        </p:spPr>
      </p:pic>
      <p:sp>
        <p:nvSpPr>
          <p:cNvPr id="56325" name="Rectangle 5"/>
          <p:cNvSpPr>
            <a:spLocks noGrp="1" noChangeArrowheads="1"/>
          </p:cNvSpPr>
          <p:nvPr userDrawn="1">
            <p:ph type="ctrTitle"/>
          </p:nvPr>
        </p:nvSpPr>
        <p:spPr>
          <a:xfrm>
            <a:off x="1403350" y="786476"/>
            <a:ext cx="6337300" cy="2774950"/>
          </a:xfrm>
        </p:spPr>
        <p:txBody>
          <a:bodyPr wrap="square" anchor="b" anchorCtr="0"/>
          <a:lstStyle>
            <a:lvl1pPr>
              <a:defRPr sz="5400">
                <a:solidFill>
                  <a:schemeClr val="tx1"/>
                </a:solidFill>
              </a:defRPr>
            </a:lvl1pPr>
          </a:lstStyle>
          <a:p>
            <a:pPr lvl="0"/>
            <a:r>
              <a:rPr lang="fr-FR" noProof="0" dirty="0"/>
              <a:t>Cliquez pour modifier le style du titre</a:t>
            </a:r>
          </a:p>
        </p:txBody>
      </p:sp>
      <p:sp>
        <p:nvSpPr>
          <p:cNvPr id="56326" name="Rectangle 6"/>
          <p:cNvSpPr>
            <a:spLocks noGrp="1" noChangeArrowheads="1"/>
          </p:cNvSpPr>
          <p:nvPr userDrawn="1">
            <p:ph type="subTitle" idx="1"/>
          </p:nvPr>
        </p:nvSpPr>
        <p:spPr>
          <a:xfrm>
            <a:off x="1403350" y="3861048"/>
            <a:ext cx="6337300" cy="1106488"/>
          </a:xfrm>
        </p:spPr>
        <p:txBody>
          <a:bodyPr/>
          <a:lstStyle>
            <a:lvl1pPr>
              <a:defRPr sz="3200" b="0"/>
            </a:lvl1pPr>
          </a:lstStyle>
          <a:p>
            <a:pPr lvl="0"/>
            <a:r>
              <a:rPr lang="fr-FR" noProof="0" dirty="0"/>
              <a:t>Cliquez pour modifier le style des sous-titres du masque</a:t>
            </a:r>
          </a:p>
        </p:txBody>
      </p:sp>
      <p:sp>
        <p:nvSpPr>
          <p:cNvPr id="56327" name="Rectangle 7"/>
          <p:cNvSpPr>
            <a:spLocks noGrp="1" noChangeArrowheads="1"/>
          </p:cNvSpPr>
          <p:nvPr userDrawn="1">
            <p:ph type="dt" sz="half" idx="2"/>
          </p:nvPr>
        </p:nvSpPr>
        <p:spPr/>
        <p:txBody>
          <a:bodyPr/>
          <a:lstStyle>
            <a:lvl1pPr>
              <a:defRPr/>
            </a:lvl1pPr>
          </a:lstStyle>
          <a:p>
            <a:r>
              <a:rPr lang="fr-FR">
                <a:solidFill>
                  <a:srgbClr val="000000"/>
                </a:solidFill>
              </a:rPr>
              <a:t>décembre 2019</a:t>
            </a:r>
          </a:p>
        </p:txBody>
      </p:sp>
      <p:pic>
        <p:nvPicPr>
          <p:cNvPr id="56329" name="Picture 9" descr="logo_UPEC_rvb"/>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56330" name="Line 10"/>
          <p:cNvSpPr>
            <a:spLocks noChangeShapeType="1"/>
          </p:cNvSpPr>
          <p:nvPr userDrawn="1"/>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Tree>
    <p:extLst>
      <p:ext uri="{BB962C8B-B14F-4D97-AF65-F5344CB8AC3E}">
        <p14:creationId xmlns:p14="http://schemas.microsoft.com/office/powerpoint/2010/main" val="3162130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r>
              <a:rPr lang="fr-FR">
                <a:solidFill>
                  <a:srgbClr val="000000"/>
                </a:solidFill>
              </a:rPr>
              <a:t>décembre 2019</a:t>
            </a:r>
          </a:p>
        </p:txBody>
      </p:sp>
    </p:spTree>
    <p:extLst>
      <p:ext uri="{BB962C8B-B14F-4D97-AF65-F5344CB8AC3E}">
        <p14:creationId xmlns:p14="http://schemas.microsoft.com/office/powerpoint/2010/main" val="3196467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4" name="Group 18"/>
          <p:cNvGrpSpPr>
            <a:grpSpLocks/>
          </p:cNvGrpSpPr>
          <p:nvPr userDrawn="1"/>
        </p:nvGrpSpPr>
        <p:grpSpPr bwMode="auto">
          <a:xfrm>
            <a:off x="288925" y="260350"/>
            <a:ext cx="8564563" cy="5399088"/>
            <a:chOff x="182" y="164"/>
            <a:chExt cx="5395" cy="3401"/>
          </a:xfrm>
        </p:grpSpPr>
        <p:sp>
          <p:nvSpPr>
            <p:cNvPr id="15" name="Rectangle 16"/>
            <p:cNvSpPr>
              <a:spLocks noChangeArrowheads="1"/>
            </p:cNvSpPr>
            <p:nvPr userDrawn="1"/>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6" name="Picture 17" descr="cadre_porte_violet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40965" name="Rectangle 5"/>
          <p:cNvSpPr>
            <a:spLocks noGrp="1" noChangeArrowheads="1"/>
          </p:cNvSpPr>
          <p:nvPr>
            <p:ph type="ctrTitle"/>
          </p:nvPr>
        </p:nvSpPr>
        <p:spPr>
          <a:xfrm>
            <a:off x="1403350" y="1628775"/>
            <a:ext cx="6337300" cy="2198688"/>
          </a:xfrm>
        </p:spPr>
        <p:txBody>
          <a:bodyPr anchor="ctr"/>
          <a:lstStyle>
            <a:lvl1pPr algn="ctr">
              <a:defRPr sz="3500">
                <a:solidFill>
                  <a:schemeClr val="accent4"/>
                </a:solidFill>
              </a:defRPr>
            </a:lvl1pPr>
          </a:lstStyle>
          <a:p>
            <a:pPr lvl="0"/>
            <a:r>
              <a:rPr lang="fr-FR" noProof="0"/>
              <a:t>Cliquez pour modifier le style du titre</a:t>
            </a:r>
          </a:p>
        </p:txBody>
      </p:sp>
      <p:sp>
        <p:nvSpPr>
          <p:cNvPr id="40966" name="Rectangle 6"/>
          <p:cNvSpPr>
            <a:spLocks noGrp="1" noChangeArrowheads="1"/>
          </p:cNvSpPr>
          <p:nvPr>
            <p:ph type="subTitle" idx="1"/>
          </p:nvPr>
        </p:nvSpPr>
        <p:spPr>
          <a:xfrm>
            <a:off x="1403350" y="4005263"/>
            <a:ext cx="6337300" cy="936625"/>
          </a:xfrm>
        </p:spPr>
        <p:txBody>
          <a:bodyPr/>
          <a:lstStyle>
            <a:lvl1pPr algn="ctr">
              <a:defRPr b="0"/>
            </a:lvl1pPr>
          </a:lstStyle>
          <a:p>
            <a:pPr lvl="0"/>
            <a:r>
              <a:rPr lang="fr-FR" noProof="0"/>
              <a:t>Cliquez pour modifier le style des sous-titres du masque</a:t>
            </a:r>
          </a:p>
        </p:txBody>
      </p:sp>
      <p:sp>
        <p:nvSpPr>
          <p:cNvPr id="40967" name="Rectangle 7"/>
          <p:cNvSpPr>
            <a:spLocks noGrp="1" noChangeArrowheads="1"/>
          </p:cNvSpPr>
          <p:nvPr>
            <p:ph type="dt" sz="half" idx="2"/>
          </p:nvPr>
        </p:nvSpPr>
        <p:spPr/>
        <p:txBody>
          <a:bodyPr/>
          <a:lstStyle>
            <a:lvl1pPr>
              <a:defRPr/>
            </a:lvl1pPr>
          </a:lstStyle>
          <a:p>
            <a:r>
              <a:rPr lang="fr-FR">
                <a:solidFill>
                  <a:srgbClr val="000000"/>
                </a:solidFill>
              </a:rPr>
              <a:t>décembre 2019</a:t>
            </a:r>
          </a:p>
        </p:txBody>
      </p:sp>
      <p:sp>
        <p:nvSpPr>
          <p:cNvPr id="40968" name="Rectangle 8"/>
          <p:cNvSpPr>
            <a:spLocks noGrp="1" noChangeArrowheads="1"/>
          </p:cNvSpPr>
          <p:nvPr>
            <p:ph type="ftr" sz="quarter" idx="3"/>
          </p:nvPr>
        </p:nvSpPr>
        <p:spPr/>
        <p:txBody>
          <a:bodyPr/>
          <a:lstStyle>
            <a:lvl1pPr>
              <a:defRPr/>
            </a:lvl1pPr>
          </a:lstStyle>
          <a:p>
            <a:r>
              <a:rPr lang="fr-FR">
                <a:solidFill>
                  <a:srgbClr val="000000"/>
                </a:solidFill>
              </a:rPr>
              <a:t>Compétence informationnelle </a:t>
            </a:r>
          </a:p>
        </p:txBody>
      </p:sp>
      <p:pic>
        <p:nvPicPr>
          <p:cNvPr id="40969" name="Picture 9"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40970"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40971"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40972"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40973"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fontAlgn="base">
              <a:spcBef>
                <a:spcPct val="0"/>
              </a:spcBef>
              <a:spcAft>
                <a:spcPct val="0"/>
              </a:spcAft>
            </a:pPr>
            <a:fld id="{CA5324B8-0F0A-49FD-ADED-6DFD06B18622}" type="slidenum">
              <a:rPr lang="fr-FR" sz="800">
                <a:solidFill>
                  <a:srgbClr val="000000"/>
                </a:solidFill>
              </a:rPr>
              <a:pPr fontAlgn="base">
                <a:spcBef>
                  <a:spcPct val="0"/>
                </a:spcBef>
                <a:spcAft>
                  <a:spcPct val="0"/>
                </a:spcAft>
              </a:pPr>
              <a:t>‹#›</a:t>
            </a:fld>
            <a:endParaRPr lang="fr-FR" sz="800">
              <a:solidFill>
                <a:srgbClr val="000000"/>
              </a:solidFill>
            </a:endParaRPr>
          </a:p>
        </p:txBody>
      </p:sp>
    </p:spTree>
    <p:extLst>
      <p:ext uri="{BB962C8B-B14F-4D97-AF65-F5344CB8AC3E}">
        <p14:creationId xmlns:p14="http://schemas.microsoft.com/office/powerpoint/2010/main" val="1603618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lvl1pPr>
              <a:defRPr/>
            </a:lvl1pPr>
          </a:lstStyle>
          <a:p>
            <a:r>
              <a:rPr lang="fr-FR">
                <a:solidFill>
                  <a:srgbClr val="000000"/>
                </a:solidFill>
              </a:rPr>
              <a:t>Compétence informationnelle </a:t>
            </a:r>
          </a:p>
        </p:txBody>
      </p:sp>
    </p:spTree>
    <p:extLst>
      <p:ext uri="{BB962C8B-B14F-4D97-AF65-F5344CB8AC3E}">
        <p14:creationId xmlns:p14="http://schemas.microsoft.com/office/powerpoint/2010/main" val="1152031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r>
              <a:rPr lang="fr-FR">
                <a:solidFill>
                  <a:srgbClr val="000000"/>
                </a:solidFill>
              </a:rPr>
              <a:t>décembre 2019</a:t>
            </a:r>
          </a:p>
        </p:txBody>
      </p:sp>
      <p:sp>
        <p:nvSpPr>
          <p:cNvPr id="4" name="Espace réservé du pied de page 3"/>
          <p:cNvSpPr>
            <a:spLocks noGrp="1"/>
          </p:cNvSpPr>
          <p:nvPr>
            <p:ph type="ftr" sz="quarter" idx="11"/>
          </p:nvPr>
        </p:nvSpPr>
        <p:spPr/>
        <p:txBody>
          <a:bodyPr/>
          <a:lstStyle/>
          <a:p>
            <a:r>
              <a:rPr lang="fr-FR">
                <a:solidFill>
                  <a:srgbClr val="000000"/>
                </a:solidFill>
              </a:rPr>
              <a:t>Compétence informationnelle </a:t>
            </a:r>
          </a:p>
        </p:txBody>
      </p:sp>
    </p:spTree>
    <p:extLst>
      <p:ext uri="{BB962C8B-B14F-4D97-AF65-F5344CB8AC3E}">
        <p14:creationId xmlns:p14="http://schemas.microsoft.com/office/powerpoint/2010/main" val="1755024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4" name="Group 22"/>
          <p:cNvGrpSpPr>
            <a:grpSpLocks/>
          </p:cNvGrpSpPr>
          <p:nvPr userDrawn="1"/>
        </p:nvGrpSpPr>
        <p:grpSpPr bwMode="auto">
          <a:xfrm>
            <a:off x="288925" y="260350"/>
            <a:ext cx="8564563" cy="5399088"/>
            <a:chOff x="182" y="164"/>
            <a:chExt cx="5395" cy="3401"/>
          </a:xfrm>
        </p:grpSpPr>
        <p:sp>
          <p:nvSpPr>
            <p:cNvPr id="15" name="Rectangle 17"/>
            <p:cNvSpPr>
              <a:spLocks noChangeArrowheads="1"/>
            </p:cNvSpPr>
            <p:nvPr/>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6" name="Picture 21" descr="cadre_porte_rose_2c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4098" name="Rectangle 2"/>
          <p:cNvSpPr>
            <a:spLocks noGrp="1" noChangeArrowheads="1"/>
          </p:cNvSpPr>
          <p:nvPr>
            <p:ph type="ctrTitle"/>
          </p:nvPr>
        </p:nvSpPr>
        <p:spPr>
          <a:xfrm>
            <a:off x="1403350" y="1628775"/>
            <a:ext cx="6337300" cy="2198688"/>
          </a:xfrm>
        </p:spPr>
        <p:txBody>
          <a:bodyPr anchor="ctr"/>
          <a:lstStyle>
            <a:lvl1pPr algn="ctr">
              <a:defRPr sz="3500">
                <a:solidFill>
                  <a:schemeClr val="accent1"/>
                </a:solidFill>
              </a:defRPr>
            </a:lvl1pPr>
          </a:lstStyle>
          <a:p>
            <a:pPr lvl="0"/>
            <a:r>
              <a:rPr lang="fr-FR" noProof="0" dirty="0"/>
              <a:t>Modifiez le style du titre</a:t>
            </a:r>
          </a:p>
        </p:txBody>
      </p:sp>
      <p:sp>
        <p:nvSpPr>
          <p:cNvPr id="4099" name="Rectangle 3"/>
          <p:cNvSpPr>
            <a:spLocks noGrp="1" noChangeArrowheads="1"/>
          </p:cNvSpPr>
          <p:nvPr>
            <p:ph type="subTitle" idx="1"/>
          </p:nvPr>
        </p:nvSpPr>
        <p:spPr>
          <a:xfrm>
            <a:off x="1403350" y="4005263"/>
            <a:ext cx="6337300" cy="936625"/>
          </a:xfrm>
        </p:spPr>
        <p:txBody>
          <a:bodyPr/>
          <a:lstStyle>
            <a:lvl1pPr algn="ctr">
              <a:defRPr b="0"/>
            </a:lvl1pPr>
          </a:lstStyle>
          <a:p>
            <a:pPr lvl="0"/>
            <a:r>
              <a:rPr lang="fr-FR" noProof="0" dirty="0"/>
              <a:t>Modifiez le style des sous-titres du masque</a:t>
            </a:r>
          </a:p>
        </p:txBody>
      </p:sp>
      <p:sp>
        <p:nvSpPr>
          <p:cNvPr id="4105" name="Rectangle 9"/>
          <p:cNvSpPr>
            <a:spLocks noGrp="1" noChangeArrowheads="1"/>
          </p:cNvSpPr>
          <p:nvPr>
            <p:ph type="dt" sz="half" idx="2"/>
          </p:nvPr>
        </p:nvSpPr>
        <p:spPr/>
        <p:txBody>
          <a:bodyPr/>
          <a:lstStyle>
            <a:lvl1pPr>
              <a:defRPr/>
            </a:lvl1pPr>
          </a:lstStyle>
          <a:p>
            <a:r>
              <a:rPr lang="fr-FR">
                <a:solidFill>
                  <a:srgbClr val="000000"/>
                </a:solidFill>
              </a:rPr>
              <a:t>décembre 2019</a:t>
            </a:r>
          </a:p>
        </p:txBody>
      </p:sp>
      <p:sp>
        <p:nvSpPr>
          <p:cNvPr id="4106" name="Rectangle 10"/>
          <p:cNvSpPr>
            <a:spLocks noGrp="1" noChangeArrowheads="1"/>
          </p:cNvSpPr>
          <p:nvPr>
            <p:ph type="ftr" sz="quarter" idx="3"/>
          </p:nvPr>
        </p:nvSpPr>
        <p:spPr/>
        <p:txBody>
          <a:bodyPr/>
          <a:lstStyle>
            <a:lvl1pPr>
              <a:defRPr/>
            </a:lvl1pPr>
          </a:lstStyle>
          <a:p>
            <a:r>
              <a:rPr lang="fr-FR">
                <a:solidFill>
                  <a:srgbClr val="000000"/>
                </a:solidFill>
              </a:rPr>
              <a:t>Compétence informationnelle </a:t>
            </a:r>
          </a:p>
        </p:txBody>
      </p:sp>
      <p:pic>
        <p:nvPicPr>
          <p:cNvPr id="4107" name="Picture 11" descr="logo_UPEC_rv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4108" name="Line 12"/>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4109" name="Line 13"/>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4110" name="Line 14"/>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4111" name="Text Box 15"/>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fontAlgn="base">
              <a:spcBef>
                <a:spcPct val="0"/>
              </a:spcBef>
              <a:spcAft>
                <a:spcPct val="0"/>
              </a:spcAft>
            </a:pPr>
            <a:fld id="{69825E8B-1E12-417A-A7AF-550018AE9134}" type="slidenum">
              <a:rPr lang="fr-FR" sz="800">
                <a:solidFill>
                  <a:srgbClr val="000000"/>
                </a:solidFill>
              </a:rPr>
              <a:pPr fontAlgn="base">
                <a:spcBef>
                  <a:spcPct val="0"/>
                </a:spcBef>
                <a:spcAft>
                  <a:spcPct val="0"/>
                </a:spcAft>
              </a:pPr>
              <a:t>‹#›</a:t>
            </a:fld>
            <a:endParaRPr lang="fr-FR" sz="800">
              <a:solidFill>
                <a:srgbClr val="000000"/>
              </a:solidFill>
            </a:endParaRPr>
          </a:p>
        </p:txBody>
      </p:sp>
    </p:spTree>
    <p:extLst>
      <p:ext uri="{BB962C8B-B14F-4D97-AF65-F5344CB8AC3E}">
        <p14:creationId xmlns:p14="http://schemas.microsoft.com/office/powerpoint/2010/main" val="1306388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lvl1pPr>
              <a:defRPr/>
            </a:lvl1pPr>
          </a:lstStyle>
          <a:p>
            <a:r>
              <a:rPr lang="fr-FR">
                <a:solidFill>
                  <a:srgbClr val="000000"/>
                </a:solidFill>
              </a:rPr>
              <a:t>Compétence informationnelle </a:t>
            </a:r>
          </a:p>
        </p:txBody>
      </p:sp>
    </p:spTree>
    <p:extLst>
      <p:ext uri="{BB962C8B-B14F-4D97-AF65-F5344CB8AC3E}">
        <p14:creationId xmlns:p14="http://schemas.microsoft.com/office/powerpoint/2010/main" val="4218110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r>
              <a:rPr lang="fr-FR">
                <a:solidFill>
                  <a:srgbClr val="000000"/>
                </a:solidFill>
              </a:rPr>
              <a:t>décembre 2019</a:t>
            </a:r>
          </a:p>
        </p:txBody>
      </p:sp>
      <p:sp>
        <p:nvSpPr>
          <p:cNvPr id="4" name="Espace réservé du pied de page 3"/>
          <p:cNvSpPr>
            <a:spLocks noGrp="1"/>
          </p:cNvSpPr>
          <p:nvPr>
            <p:ph type="ftr" sz="quarter" idx="11"/>
          </p:nvPr>
        </p:nvSpPr>
        <p:spPr/>
        <p:txBody>
          <a:bodyPr/>
          <a:lstStyle/>
          <a:p>
            <a:r>
              <a:rPr lang="fr-FR">
                <a:solidFill>
                  <a:srgbClr val="000000"/>
                </a:solidFill>
              </a:rPr>
              <a:t>Compétence informationnelle </a:t>
            </a:r>
          </a:p>
        </p:txBody>
      </p:sp>
    </p:spTree>
    <p:extLst>
      <p:ext uri="{BB962C8B-B14F-4D97-AF65-F5344CB8AC3E}">
        <p14:creationId xmlns:p14="http://schemas.microsoft.com/office/powerpoint/2010/main" val="41709010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0" name="Group 21"/>
          <p:cNvGrpSpPr>
            <a:grpSpLocks/>
          </p:cNvGrpSpPr>
          <p:nvPr userDrawn="1"/>
        </p:nvGrpSpPr>
        <p:grpSpPr bwMode="auto">
          <a:xfrm>
            <a:off x="288925" y="260350"/>
            <a:ext cx="8564563" cy="5399088"/>
            <a:chOff x="182" y="164"/>
            <a:chExt cx="5395" cy="3401"/>
          </a:xfrm>
        </p:grpSpPr>
        <p:sp>
          <p:nvSpPr>
            <p:cNvPr id="11" name="Rectangle 19"/>
            <p:cNvSpPr>
              <a:spLocks noChangeArrowheads="1"/>
            </p:cNvSpPr>
            <p:nvPr userDrawn="1"/>
          </p:nvSpPr>
          <p:spPr bwMode="auto">
            <a:xfrm>
              <a:off x="182" y="164"/>
              <a:ext cx="5395" cy="340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2" name="Picture 20" descr="cadre_porte_rouge_2cm"/>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3112"/>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55301" name="Rectangle 5"/>
          <p:cNvSpPr>
            <a:spLocks noGrp="1" noChangeArrowheads="1"/>
          </p:cNvSpPr>
          <p:nvPr>
            <p:ph type="title"/>
          </p:nvPr>
        </p:nvSpPr>
        <p:spPr bwMode="auto">
          <a:xfrm>
            <a:off x="1187450" y="2052638"/>
            <a:ext cx="6769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p>
            <a:pPr lvl="0"/>
            <a:r>
              <a:rPr lang="fr-FR"/>
              <a:t>Cliquez pour modifier le style du titre</a:t>
            </a:r>
          </a:p>
        </p:txBody>
      </p:sp>
      <p:sp>
        <p:nvSpPr>
          <p:cNvPr id="55302" name="Rectangle 6"/>
          <p:cNvSpPr>
            <a:spLocks noGrp="1" noChangeArrowheads="1"/>
          </p:cNvSpPr>
          <p:nvPr>
            <p:ph type="body" idx="1"/>
          </p:nvPr>
        </p:nvSpPr>
        <p:spPr bwMode="auto">
          <a:xfrm>
            <a:off x="1187450" y="2565400"/>
            <a:ext cx="6769100" cy="2303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5303" name="Rectangle 7"/>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pPr fontAlgn="base">
              <a:spcBef>
                <a:spcPct val="0"/>
              </a:spcBef>
              <a:spcAft>
                <a:spcPct val="0"/>
              </a:spcAft>
            </a:pPr>
            <a:r>
              <a:rPr lang="fr-FR">
                <a:solidFill>
                  <a:srgbClr val="000000"/>
                </a:solidFill>
              </a:rPr>
              <a:t>décembre 2019</a:t>
            </a:r>
          </a:p>
        </p:txBody>
      </p:sp>
      <p:pic>
        <p:nvPicPr>
          <p:cNvPr id="55305" name="Picture 9"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55306"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Tree>
    <p:extLst>
      <p:ext uri="{BB962C8B-B14F-4D97-AF65-F5344CB8AC3E}">
        <p14:creationId xmlns:p14="http://schemas.microsoft.com/office/powerpoint/2010/main" val="23896749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hf hdr="0"/>
  <p:txStyles>
    <p:titleStyle>
      <a:lvl1pPr algn="ctr" rtl="0" fontAlgn="base">
        <a:spcBef>
          <a:spcPct val="0"/>
        </a:spcBef>
        <a:spcAft>
          <a:spcPct val="0"/>
        </a:spcAft>
        <a:defRPr sz="1600" b="1">
          <a:solidFill>
            <a:schemeClr val="tx2"/>
          </a:solidFill>
          <a:latin typeface="+mj-lt"/>
          <a:ea typeface="+mj-ea"/>
          <a:cs typeface="+mj-cs"/>
        </a:defRPr>
      </a:lvl1pPr>
      <a:lvl2pPr algn="ctr" rtl="0" fontAlgn="base">
        <a:spcBef>
          <a:spcPct val="0"/>
        </a:spcBef>
        <a:spcAft>
          <a:spcPct val="0"/>
        </a:spcAft>
        <a:defRPr sz="1500" b="1">
          <a:solidFill>
            <a:schemeClr val="hlink"/>
          </a:solidFill>
          <a:latin typeface="Lucida Sans" pitchFamily="34" charset="0"/>
          <a:cs typeface="Arial" charset="0"/>
        </a:defRPr>
      </a:lvl2pPr>
      <a:lvl3pPr algn="ctr" rtl="0" fontAlgn="base">
        <a:spcBef>
          <a:spcPct val="0"/>
        </a:spcBef>
        <a:spcAft>
          <a:spcPct val="0"/>
        </a:spcAft>
        <a:defRPr sz="1500" b="1">
          <a:solidFill>
            <a:schemeClr val="hlink"/>
          </a:solidFill>
          <a:latin typeface="Lucida Sans" pitchFamily="34" charset="0"/>
          <a:cs typeface="Arial" charset="0"/>
        </a:defRPr>
      </a:lvl3pPr>
      <a:lvl4pPr algn="ctr" rtl="0" fontAlgn="base">
        <a:spcBef>
          <a:spcPct val="0"/>
        </a:spcBef>
        <a:spcAft>
          <a:spcPct val="0"/>
        </a:spcAft>
        <a:defRPr sz="1500" b="1">
          <a:solidFill>
            <a:schemeClr val="hlink"/>
          </a:solidFill>
          <a:latin typeface="Lucida Sans" pitchFamily="34" charset="0"/>
          <a:cs typeface="Arial" charset="0"/>
        </a:defRPr>
      </a:lvl4pPr>
      <a:lvl5pPr algn="ctr" rtl="0" fontAlgn="base">
        <a:spcBef>
          <a:spcPct val="0"/>
        </a:spcBef>
        <a:spcAft>
          <a:spcPct val="0"/>
        </a:spcAft>
        <a:defRPr sz="1500" b="1">
          <a:solidFill>
            <a:schemeClr val="hlink"/>
          </a:solidFill>
          <a:latin typeface="Lucida Sans" pitchFamily="34" charset="0"/>
          <a:cs typeface="Arial" charset="0"/>
        </a:defRPr>
      </a:lvl5pPr>
      <a:lvl6pPr marL="457200" algn="ctr" rtl="0" fontAlgn="base">
        <a:spcBef>
          <a:spcPct val="0"/>
        </a:spcBef>
        <a:spcAft>
          <a:spcPct val="0"/>
        </a:spcAft>
        <a:defRPr sz="1500" b="1">
          <a:solidFill>
            <a:schemeClr val="hlink"/>
          </a:solidFill>
          <a:latin typeface="Lucida Sans" pitchFamily="34" charset="0"/>
          <a:cs typeface="Arial" charset="0"/>
        </a:defRPr>
      </a:lvl6pPr>
      <a:lvl7pPr marL="914400" algn="ctr" rtl="0" fontAlgn="base">
        <a:spcBef>
          <a:spcPct val="0"/>
        </a:spcBef>
        <a:spcAft>
          <a:spcPct val="0"/>
        </a:spcAft>
        <a:defRPr sz="1500" b="1">
          <a:solidFill>
            <a:schemeClr val="hlink"/>
          </a:solidFill>
          <a:latin typeface="Lucida Sans" pitchFamily="34" charset="0"/>
          <a:cs typeface="Arial" charset="0"/>
        </a:defRPr>
      </a:lvl7pPr>
      <a:lvl8pPr marL="1371600" algn="ctr" rtl="0" fontAlgn="base">
        <a:spcBef>
          <a:spcPct val="0"/>
        </a:spcBef>
        <a:spcAft>
          <a:spcPct val="0"/>
        </a:spcAft>
        <a:defRPr sz="1500" b="1">
          <a:solidFill>
            <a:schemeClr val="hlink"/>
          </a:solidFill>
          <a:latin typeface="Lucida Sans" pitchFamily="34" charset="0"/>
          <a:cs typeface="Arial" charset="0"/>
        </a:defRPr>
      </a:lvl8pPr>
      <a:lvl9pPr marL="1828800" algn="ctr" rtl="0" fontAlgn="base">
        <a:spcBef>
          <a:spcPct val="0"/>
        </a:spcBef>
        <a:spcAft>
          <a:spcPct val="0"/>
        </a:spcAft>
        <a:defRPr sz="1500" b="1">
          <a:solidFill>
            <a:schemeClr val="hlink"/>
          </a:solidFill>
          <a:latin typeface="Lucida Sans" pitchFamily="34" charset="0"/>
          <a:cs typeface="Arial" charset="0"/>
        </a:defRPr>
      </a:lvl9pPr>
    </p:titleStyle>
    <p:bodyStyle>
      <a:lvl1pPr algn="ctr" rtl="0" fontAlgn="base">
        <a:spcBef>
          <a:spcPct val="0"/>
        </a:spcBef>
        <a:spcAft>
          <a:spcPct val="0"/>
        </a:spcAft>
        <a:defRPr sz="1400" b="1">
          <a:solidFill>
            <a:schemeClr val="tx1"/>
          </a:solidFill>
          <a:latin typeface="+mn-lt"/>
          <a:ea typeface="+mn-ea"/>
          <a:cs typeface="+mn-cs"/>
        </a:defRPr>
      </a:lvl1pPr>
      <a:lvl2pPr marL="1588" algn="ctr" rtl="0" fontAlgn="base">
        <a:spcBef>
          <a:spcPct val="0"/>
        </a:spcBef>
        <a:spcAft>
          <a:spcPct val="0"/>
        </a:spcAft>
        <a:defRPr sz="1400">
          <a:solidFill>
            <a:schemeClr val="tx1"/>
          </a:solidFill>
          <a:latin typeface="+mn-lt"/>
          <a:cs typeface="+mn-cs"/>
        </a:defRPr>
      </a:lvl2pPr>
      <a:lvl3pPr marL="3175" algn="ctr" rtl="0" fontAlgn="base">
        <a:spcBef>
          <a:spcPct val="0"/>
        </a:spcBef>
        <a:spcAft>
          <a:spcPct val="0"/>
        </a:spcAft>
        <a:defRPr sz="1400">
          <a:solidFill>
            <a:schemeClr val="tx1"/>
          </a:solidFill>
          <a:latin typeface="+mn-lt"/>
          <a:cs typeface="+mn-cs"/>
        </a:defRPr>
      </a:lvl3pPr>
      <a:lvl4pPr marL="4763" algn="ctr" rtl="0" fontAlgn="base">
        <a:spcBef>
          <a:spcPct val="0"/>
        </a:spcBef>
        <a:spcAft>
          <a:spcPct val="0"/>
        </a:spcAft>
        <a:buClr>
          <a:schemeClr val="folHlink"/>
        </a:buClr>
        <a:buFont typeface="Wingdings 3" pitchFamily="18" charset="2"/>
        <a:defRPr sz="1400">
          <a:solidFill>
            <a:schemeClr val="tx1"/>
          </a:solidFill>
          <a:latin typeface="+mn-lt"/>
          <a:cs typeface="+mn-cs"/>
        </a:defRPr>
      </a:lvl4pPr>
      <a:lvl5pPr marL="6350" algn="ctr" rtl="0" fontAlgn="base">
        <a:spcBef>
          <a:spcPct val="0"/>
        </a:spcBef>
        <a:spcAft>
          <a:spcPct val="0"/>
        </a:spcAft>
        <a:defRPr sz="1400">
          <a:solidFill>
            <a:schemeClr val="tx1"/>
          </a:solidFill>
          <a:latin typeface="+mn-lt"/>
          <a:cs typeface="+mn-cs"/>
        </a:defRPr>
      </a:lvl5pPr>
      <a:lvl6pPr marL="463550" algn="ctr" rtl="0" fontAlgn="base">
        <a:spcBef>
          <a:spcPct val="0"/>
        </a:spcBef>
        <a:spcAft>
          <a:spcPct val="0"/>
        </a:spcAft>
        <a:defRPr sz="1200">
          <a:solidFill>
            <a:schemeClr val="tx1"/>
          </a:solidFill>
          <a:latin typeface="+mn-lt"/>
          <a:cs typeface="+mn-cs"/>
        </a:defRPr>
      </a:lvl6pPr>
      <a:lvl7pPr marL="920750" algn="ctr" rtl="0" fontAlgn="base">
        <a:spcBef>
          <a:spcPct val="0"/>
        </a:spcBef>
        <a:spcAft>
          <a:spcPct val="0"/>
        </a:spcAft>
        <a:defRPr sz="1200">
          <a:solidFill>
            <a:schemeClr val="tx1"/>
          </a:solidFill>
          <a:latin typeface="+mn-lt"/>
          <a:cs typeface="+mn-cs"/>
        </a:defRPr>
      </a:lvl7pPr>
      <a:lvl8pPr marL="1377950" algn="ctr" rtl="0" fontAlgn="base">
        <a:spcBef>
          <a:spcPct val="0"/>
        </a:spcBef>
        <a:spcAft>
          <a:spcPct val="0"/>
        </a:spcAft>
        <a:defRPr sz="1200">
          <a:solidFill>
            <a:schemeClr val="tx1"/>
          </a:solidFill>
          <a:latin typeface="+mn-lt"/>
          <a:cs typeface="+mn-cs"/>
        </a:defRPr>
      </a:lvl8pPr>
      <a:lvl9pPr marL="1835150" algn="ctr" rtl="0" fontAlgn="base">
        <a:spcBef>
          <a:spcPct val="0"/>
        </a:spcBef>
        <a:spcAft>
          <a:spcPct val="0"/>
        </a:spcAft>
        <a:defRPr sz="12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4" name="Group 20"/>
          <p:cNvGrpSpPr>
            <a:grpSpLocks/>
          </p:cNvGrpSpPr>
          <p:nvPr userDrawn="1"/>
        </p:nvGrpSpPr>
        <p:grpSpPr bwMode="auto">
          <a:xfrm>
            <a:off x="288925" y="260350"/>
            <a:ext cx="8564563" cy="719138"/>
            <a:chOff x="182" y="164"/>
            <a:chExt cx="5395" cy="453"/>
          </a:xfrm>
        </p:grpSpPr>
        <p:sp>
          <p:nvSpPr>
            <p:cNvPr id="15" name="Rectangle 18"/>
            <p:cNvSpPr>
              <a:spLocks noChangeArrowheads="1"/>
            </p:cNvSpPr>
            <p:nvPr userDrawn="1"/>
          </p:nvSpPr>
          <p:spPr bwMode="auto">
            <a:xfrm>
              <a:off x="182" y="164"/>
              <a:ext cx="5395" cy="45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6" name="Picture 19" descr="cadre_porte_violet_2cm"/>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164"/>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39941" name="Rectangle 5"/>
          <p:cNvSpPr>
            <a:spLocks noGrp="1" noChangeArrowheads="1"/>
          </p:cNvSpPr>
          <p:nvPr>
            <p:ph type="title"/>
          </p:nvPr>
        </p:nvSpPr>
        <p:spPr bwMode="auto">
          <a:xfrm>
            <a:off x="406400" y="334032"/>
            <a:ext cx="6397625"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b" anchorCtr="0" compatLnSpc="1">
            <a:prstTxWarp prst="textNoShape">
              <a:avLst/>
            </a:prstTxWarp>
          </a:bodyPr>
          <a:lstStyle/>
          <a:p>
            <a:pPr lvl="0"/>
            <a:r>
              <a:rPr lang="fr-FR" dirty="0"/>
              <a:t>Cliquez pour modifier le style du titre</a:t>
            </a:r>
          </a:p>
        </p:txBody>
      </p:sp>
      <p:sp>
        <p:nvSpPr>
          <p:cNvPr id="39942" name="Rectangle 6"/>
          <p:cNvSpPr>
            <a:spLocks noGrp="1" noChangeArrowheads="1"/>
          </p:cNvSpPr>
          <p:nvPr>
            <p:ph type="body" idx="1"/>
          </p:nvPr>
        </p:nvSpPr>
        <p:spPr bwMode="auto">
          <a:xfrm>
            <a:off x="1908175" y="1341438"/>
            <a:ext cx="6840538" cy="4607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39943" name="Rectangle 7"/>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pPr fontAlgn="base">
              <a:spcBef>
                <a:spcPct val="0"/>
              </a:spcBef>
              <a:spcAft>
                <a:spcPct val="0"/>
              </a:spcAft>
            </a:pPr>
            <a:r>
              <a:rPr lang="fr-FR">
                <a:solidFill>
                  <a:srgbClr val="000000"/>
                </a:solidFill>
              </a:rPr>
              <a:t>décembre 2019</a:t>
            </a:r>
          </a:p>
        </p:txBody>
      </p:sp>
      <p:sp>
        <p:nvSpPr>
          <p:cNvPr id="39944" name="Rectangle 8"/>
          <p:cNvSpPr>
            <a:spLocks noGrp="1" noChangeArrowheads="1"/>
          </p:cNvSpPr>
          <p:nvPr>
            <p:ph type="ftr" sz="quarter" idx="3"/>
          </p:nvPr>
        </p:nvSpPr>
        <p:spPr bwMode="auto">
          <a:xfrm>
            <a:off x="3589338" y="6172200"/>
            <a:ext cx="23399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ctr" anchorCtr="0" compatLnSpc="1">
            <a:prstTxWarp prst="textNoShape">
              <a:avLst/>
            </a:prstTxWarp>
          </a:bodyPr>
          <a:lstStyle>
            <a:lvl1pPr algn="l">
              <a:defRPr sz="800">
                <a:cs typeface="Times New Roman" pitchFamily="18" charset="0"/>
              </a:defRPr>
            </a:lvl1pPr>
          </a:lstStyle>
          <a:p>
            <a:pPr fontAlgn="base">
              <a:spcBef>
                <a:spcPct val="0"/>
              </a:spcBef>
              <a:spcAft>
                <a:spcPct val="0"/>
              </a:spcAft>
            </a:pPr>
            <a:r>
              <a:rPr lang="fr-FR">
                <a:solidFill>
                  <a:srgbClr val="000000"/>
                </a:solidFill>
              </a:rPr>
              <a:t>Compétence informationnelle </a:t>
            </a:r>
          </a:p>
        </p:txBody>
      </p:sp>
      <p:pic>
        <p:nvPicPr>
          <p:cNvPr id="39945" name="Picture 9"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39946"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39947"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39948"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39949"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fontAlgn="base">
              <a:spcBef>
                <a:spcPct val="0"/>
              </a:spcBef>
              <a:spcAft>
                <a:spcPct val="0"/>
              </a:spcAft>
            </a:pPr>
            <a:fld id="{D4825D87-4E30-4E72-971F-696816138759}" type="slidenum">
              <a:rPr lang="fr-FR" sz="800">
                <a:solidFill>
                  <a:srgbClr val="000000"/>
                </a:solidFill>
              </a:rPr>
              <a:pPr fontAlgn="base">
                <a:spcBef>
                  <a:spcPct val="0"/>
                </a:spcBef>
                <a:spcAft>
                  <a:spcPct val="0"/>
                </a:spcAft>
              </a:pPr>
              <a:t>‹#›</a:t>
            </a:fld>
            <a:endParaRPr lang="fr-FR" sz="800">
              <a:solidFill>
                <a:srgbClr val="000000"/>
              </a:solidFill>
            </a:endParaRPr>
          </a:p>
        </p:txBody>
      </p:sp>
    </p:spTree>
    <p:extLst>
      <p:ext uri="{BB962C8B-B14F-4D97-AF65-F5344CB8AC3E}">
        <p14:creationId xmlns:p14="http://schemas.microsoft.com/office/powerpoint/2010/main" val="18069842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Lst>
  <p:hf hdr="0"/>
  <p:txStyles>
    <p:titleStyle>
      <a:lvl1pPr algn="l" rtl="0" fontAlgn="base">
        <a:spcBef>
          <a:spcPct val="0"/>
        </a:spcBef>
        <a:spcAft>
          <a:spcPct val="0"/>
        </a:spcAft>
        <a:defRPr sz="1600" b="1">
          <a:solidFill>
            <a:schemeClr val="tx1"/>
          </a:solidFill>
          <a:latin typeface="+mj-lt"/>
          <a:ea typeface="+mj-ea"/>
          <a:cs typeface="+mj-cs"/>
        </a:defRPr>
      </a:lvl1pPr>
      <a:lvl2pPr algn="l" rtl="0" fontAlgn="base">
        <a:spcBef>
          <a:spcPct val="0"/>
        </a:spcBef>
        <a:spcAft>
          <a:spcPct val="0"/>
        </a:spcAft>
        <a:defRPr sz="1400" b="1">
          <a:solidFill>
            <a:schemeClr val="tx1"/>
          </a:solidFill>
          <a:latin typeface="Lucida Sans" pitchFamily="34" charset="0"/>
          <a:cs typeface="Arial" charset="0"/>
        </a:defRPr>
      </a:lvl2pPr>
      <a:lvl3pPr algn="l" rtl="0" fontAlgn="base">
        <a:spcBef>
          <a:spcPct val="0"/>
        </a:spcBef>
        <a:spcAft>
          <a:spcPct val="0"/>
        </a:spcAft>
        <a:defRPr sz="1400" b="1">
          <a:solidFill>
            <a:schemeClr val="tx1"/>
          </a:solidFill>
          <a:latin typeface="Lucida Sans" pitchFamily="34" charset="0"/>
          <a:cs typeface="Arial" charset="0"/>
        </a:defRPr>
      </a:lvl3pPr>
      <a:lvl4pPr algn="l" rtl="0" fontAlgn="base">
        <a:spcBef>
          <a:spcPct val="0"/>
        </a:spcBef>
        <a:spcAft>
          <a:spcPct val="0"/>
        </a:spcAft>
        <a:defRPr sz="1400" b="1">
          <a:solidFill>
            <a:schemeClr val="tx1"/>
          </a:solidFill>
          <a:latin typeface="Lucida Sans" pitchFamily="34" charset="0"/>
          <a:cs typeface="Arial" charset="0"/>
        </a:defRPr>
      </a:lvl4pPr>
      <a:lvl5pPr algn="l" rtl="0" fontAlgn="base">
        <a:spcBef>
          <a:spcPct val="0"/>
        </a:spcBef>
        <a:spcAft>
          <a:spcPct val="0"/>
        </a:spcAft>
        <a:defRPr sz="1400" b="1">
          <a:solidFill>
            <a:schemeClr val="tx1"/>
          </a:solidFill>
          <a:latin typeface="Lucida Sans" pitchFamily="34" charset="0"/>
          <a:cs typeface="Arial" charset="0"/>
        </a:defRPr>
      </a:lvl5pPr>
      <a:lvl6pPr marL="457200" algn="l" rtl="0" fontAlgn="base">
        <a:spcBef>
          <a:spcPct val="0"/>
        </a:spcBef>
        <a:spcAft>
          <a:spcPct val="0"/>
        </a:spcAft>
        <a:defRPr sz="1400" b="1">
          <a:solidFill>
            <a:schemeClr val="tx1"/>
          </a:solidFill>
          <a:latin typeface="Lucida Sans" pitchFamily="34" charset="0"/>
          <a:cs typeface="Arial" charset="0"/>
        </a:defRPr>
      </a:lvl6pPr>
      <a:lvl7pPr marL="914400" algn="l" rtl="0" fontAlgn="base">
        <a:spcBef>
          <a:spcPct val="0"/>
        </a:spcBef>
        <a:spcAft>
          <a:spcPct val="0"/>
        </a:spcAft>
        <a:defRPr sz="1400" b="1">
          <a:solidFill>
            <a:schemeClr val="tx1"/>
          </a:solidFill>
          <a:latin typeface="Lucida Sans" pitchFamily="34" charset="0"/>
          <a:cs typeface="Arial" charset="0"/>
        </a:defRPr>
      </a:lvl7pPr>
      <a:lvl8pPr marL="1371600" algn="l" rtl="0" fontAlgn="base">
        <a:spcBef>
          <a:spcPct val="0"/>
        </a:spcBef>
        <a:spcAft>
          <a:spcPct val="0"/>
        </a:spcAft>
        <a:defRPr sz="1400" b="1">
          <a:solidFill>
            <a:schemeClr val="tx1"/>
          </a:solidFill>
          <a:latin typeface="Lucida Sans" pitchFamily="34" charset="0"/>
          <a:cs typeface="Arial" charset="0"/>
        </a:defRPr>
      </a:lvl8pPr>
      <a:lvl9pPr marL="1828800" algn="l" rtl="0" fontAlgn="base">
        <a:spcBef>
          <a:spcPct val="0"/>
        </a:spcBef>
        <a:spcAft>
          <a:spcPct val="0"/>
        </a:spcAft>
        <a:defRPr sz="1400" b="1">
          <a:solidFill>
            <a:schemeClr val="tx1"/>
          </a:solidFill>
          <a:latin typeface="Lucida Sans" pitchFamily="34" charset="0"/>
          <a:cs typeface="Arial" charset="0"/>
        </a:defRPr>
      </a:lvl9pPr>
    </p:titleStyle>
    <p:bodyStyle>
      <a:lvl1pPr algn="l" rtl="0" fontAlgn="base">
        <a:spcBef>
          <a:spcPts val="1800"/>
        </a:spcBef>
        <a:spcAft>
          <a:spcPct val="0"/>
        </a:spcAft>
        <a:defRPr sz="2000" b="1">
          <a:solidFill>
            <a:schemeClr val="tx1"/>
          </a:solidFill>
          <a:latin typeface="+mn-lt"/>
          <a:ea typeface="+mn-ea"/>
          <a:cs typeface="+mn-cs"/>
        </a:defRPr>
      </a:lvl1pPr>
      <a:lvl2pPr marL="1588" algn="l" rtl="0" fontAlgn="base">
        <a:spcBef>
          <a:spcPts val="1500"/>
        </a:spcBef>
        <a:spcAft>
          <a:spcPts val="600"/>
        </a:spcAft>
        <a:defRPr sz="1600" b="1">
          <a:solidFill>
            <a:schemeClr val="accent4"/>
          </a:solidFill>
          <a:latin typeface="+mn-lt"/>
          <a:cs typeface="+mn-cs"/>
        </a:defRPr>
      </a:lvl2pPr>
      <a:lvl3pPr marL="3175" algn="l" rtl="0" fontAlgn="base">
        <a:spcBef>
          <a:spcPct val="0"/>
        </a:spcBef>
        <a:spcAft>
          <a:spcPts val="600"/>
        </a:spcAft>
        <a:defRPr sz="1400">
          <a:solidFill>
            <a:schemeClr val="tx1"/>
          </a:solidFill>
          <a:latin typeface="+mn-lt"/>
          <a:cs typeface="+mn-cs"/>
        </a:defRPr>
      </a:lvl3pPr>
      <a:lvl4pPr marL="158750" indent="-153988" algn="l" rtl="0" fontAlgn="base">
        <a:spcBef>
          <a:spcPct val="0"/>
        </a:spcBef>
        <a:spcAft>
          <a:spcPct val="0"/>
        </a:spcAft>
        <a:buClr>
          <a:schemeClr val="accent4"/>
        </a:buClr>
        <a:buFont typeface="Wingdings 3" pitchFamily="18" charset="2"/>
        <a:buChar char=""/>
        <a:defRPr sz="1400">
          <a:solidFill>
            <a:schemeClr val="tx1"/>
          </a:solidFill>
          <a:latin typeface="+mn-lt"/>
          <a:cs typeface="+mn-cs"/>
        </a:defRPr>
      </a:lvl4pPr>
      <a:lvl5pPr marL="304800" indent="-144463" algn="l" rtl="0" fontAlgn="base">
        <a:spcBef>
          <a:spcPct val="0"/>
        </a:spcBef>
        <a:spcAft>
          <a:spcPct val="0"/>
        </a:spcAft>
        <a:buChar char="–"/>
        <a:defRPr sz="1200">
          <a:solidFill>
            <a:schemeClr val="tx1"/>
          </a:solidFill>
          <a:latin typeface="+mn-lt"/>
          <a:cs typeface="+mn-cs"/>
        </a:defRPr>
      </a:lvl5pPr>
      <a:lvl6pPr marL="762000" indent="-144463" algn="l" rtl="0" fontAlgn="base">
        <a:spcBef>
          <a:spcPct val="0"/>
        </a:spcBef>
        <a:spcAft>
          <a:spcPct val="0"/>
        </a:spcAft>
        <a:buChar char="–"/>
        <a:defRPr sz="1000">
          <a:solidFill>
            <a:schemeClr val="tx1"/>
          </a:solidFill>
          <a:latin typeface="+mn-lt"/>
          <a:cs typeface="+mn-cs"/>
        </a:defRPr>
      </a:lvl6pPr>
      <a:lvl7pPr marL="1219200" indent="-144463" algn="l" rtl="0" fontAlgn="base">
        <a:spcBef>
          <a:spcPct val="0"/>
        </a:spcBef>
        <a:spcAft>
          <a:spcPct val="0"/>
        </a:spcAft>
        <a:buChar char="–"/>
        <a:defRPr sz="1000">
          <a:solidFill>
            <a:schemeClr val="tx1"/>
          </a:solidFill>
          <a:latin typeface="+mn-lt"/>
          <a:cs typeface="+mn-cs"/>
        </a:defRPr>
      </a:lvl7pPr>
      <a:lvl8pPr marL="1676400" indent="-144463" algn="l" rtl="0" fontAlgn="base">
        <a:spcBef>
          <a:spcPct val="0"/>
        </a:spcBef>
        <a:spcAft>
          <a:spcPct val="0"/>
        </a:spcAft>
        <a:buChar char="–"/>
        <a:defRPr sz="1000">
          <a:solidFill>
            <a:schemeClr val="tx1"/>
          </a:solidFill>
          <a:latin typeface="+mn-lt"/>
          <a:cs typeface="+mn-cs"/>
        </a:defRPr>
      </a:lvl8pPr>
      <a:lvl9pPr marL="2133600" indent="-144463" algn="l" rtl="0" fontAlgn="base">
        <a:spcBef>
          <a:spcPct val="0"/>
        </a:spcBef>
        <a:spcAft>
          <a:spcPct val="0"/>
        </a:spcAft>
        <a:buChar char="–"/>
        <a:defRPr sz="1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7" name="Group 22"/>
          <p:cNvGrpSpPr>
            <a:grpSpLocks/>
          </p:cNvGrpSpPr>
          <p:nvPr userDrawn="1"/>
        </p:nvGrpSpPr>
        <p:grpSpPr bwMode="auto">
          <a:xfrm>
            <a:off x="288925" y="260350"/>
            <a:ext cx="8564563" cy="719138"/>
            <a:chOff x="182" y="164"/>
            <a:chExt cx="5395" cy="453"/>
          </a:xfrm>
        </p:grpSpPr>
        <p:sp>
          <p:nvSpPr>
            <p:cNvPr id="18" name="Rectangle 16"/>
            <p:cNvSpPr>
              <a:spLocks noChangeArrowheads="1"/>
            </p:cNvSpPr>
            <p:nvPr/>
          </p:nvSpPr>
          <p:spPr bwMode="auto">
            <a:xfrm>
              <a:off x="182" y="164"/>
              <a:ext cx="5395" cy="45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9" name="Picture 21" descr="cadre_porte_rose_2cm"/>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164"/>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1026" name="Rectangle 2"/>
          <p:cNvSpPr>
            <a:spLocks noGrp="1" noChangeArrowheads="1"/>
          </p:cNvSpPr>
          <p:nvPr>
            <p:ph type="title"/>
          </p:nvPr>
        </p:nvSpPr>
        <p:spPr bwMode="auto">
          <a:xfrm>
            <a:off x="406400" y="340724"/>
            <a:ext cx="6397625"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b" anchorCtr="0" compatLnSpc="1">
            <a:prstTxWarp prst="textNoShape">
              <a:avLst/>
            </a:prstTxWarp>
          </a:bodyPr>
          <a:lstStyle/>
          <a:p>
            <a:pPr lvl="0"/>
            <a:r>
              <a:rPr lang="fr-FR" dirty="0"/>
              <a:t>Cliquez pour modifier le style du titre</a:t>
            </a:r>
          </a:p>
        </p:txBody>
      </p:sp>
      <p:sp>
        <p:nvSpPr>
          <p:cNvPr id="1027" name="Rectangle 3"/>
          <p:cNvSpPr>
            <a:spLocks noGrp="1" noChangeArrowheads="1"/>
          </p:cNvSpPr>
          <p:nvPr>
            <p:ph type="body" idx="1"/>
          </p:nvPr>
        </p:nvSpPr>
        <p:spPr bwMode="auto">
          <a:xfrm>
            <a:off x="1908175" y="1341438"/>
            <a:ext cx="6840538" cy="4607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32" name="Rectangle 8"/>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pPr fontAlgn="base">
              <a:spcBef>
                <a:spcPct val="0"/>
              </a:spcBef>
              <a:spcAft>
                <a:spcPct val="0"/>
              </a:spcAft>
            </a:pPr>
            <a:r>
              <a:rPr lang="fr-FR">
                <a:solidFill>
                  <a:srgbClr val="000000"/>
                </a:solidFill>
              </a:rPr>
              <a:t>décembre 2019</a:t>
            </a:r>
          </a:p>
        </p:txBody>
      </p:sp>
      <p:sp>
        <p:nvSpPr>
          <p:cNvPr id="1033" name="Rectangle 9"/>
          <p:cNvSpPr>
            <a:spLocks noGrp="1" noChangeArrowheads="1"/>
          </p:cNvSpPr>
          <p:nvPr>
            <p:ph type="ftr" sz="quarter" idx="3"/>
          </p:nvPr>
        </p:nvSpPr>
        <p:spPr bwMode="auto">
          <a:xfrm>
            <a:off x="3589338" y="6172200"/>
            <a:ext cx="23399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ctr" anchorCtr="0" compatLnSpc="1">
            <a:prstTxWarp prst="textNoShape">
              <a:avLst/>
            </a:prstTxWarp>
          </a:bodyPr>
          <a:lstStyle>
            <a:lvl1pPr algn="l">
              <a:defRPr sz="800">
                <a:cs typeface="Times New Roman" pitchFamily="18" charset="0"/>
              </a:defRPr>
            </a:lvl1pPr>
          </a:lstStyle>
          <a:p>
            <a:pPr fontAlgn="base">
              <a:spcBef>
                <a:spcPct val="0"/>
              </a:spcBef>
              <a:spcAft>
                <a:spcPct val="0"/>
              </a:spcAft>
            </a:pPr>
            <a:r>
              <a:rPr lang="fr-FR">
                <a:solidFill>
                  <a:srgbClr val="000000"/>
                </a:solidFill>
              </a:rPr>
              <a:t>Compétence informationnelle </a:t>
            </a:r>
          </a:p>
        </p:txBody>
      </p:sp>
      <p:pic>
        <p:nvPicPr>
          <p:cNvPr id="1035" name="Picture 11"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1036" name="Line 12"/>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1037" name="Line 13"/>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1038" name="Line 14"/>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1043" name="Text Box 19"/>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fontAlgn="base">
              <a:spcBef>
                <a:spcPct val="0"/>
              </a:spcBef>
              <a:spcAft>
                <a:spcPct val="0"/>
              </a:spcAft>
            </a:pPr>
            <a:fld id="{2C455A46-1389-4B5B-ADB9-FD1CF18D1E36}" type="slidenum">
              <a:rPr lang="fr-FR" sz="800">
                <a:solidFill>
                  <a:srgbClr val="000000"/>
                </a:solidFill>
              </a:rPr>
              <a:pPr fontAlgn="base">
                <a:spcBef>
                  <a:spcPct val="0"/>
                </a:spcBef>
                <a:spcAft>
                  <a:spcPct val="0"/>
                </a:spcAft>
              </a:pPr>
              <a:t>‹#›</a:t>
            </a:fld>
            <a:endParaRPr lang="fr-FR" sz="800">
              <a:solidFill>
                <a:srgbClr val="000000"/>
              </a:solidFill>
            </a:endParaRPr>
          </a:p>
        </p:txBody>
      </p:sp>
    </p:spTree>
    <p:extLst>
      <p:ext uri="{BB962C8B-B14F-4D97-AF65-F5344CB8AC3E}">
        <p14:creationId xmlns:p14="http://schemas.microsoft.com/office/powerpoint/2010/main" val="378686965"/>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Lst>
  <p:hf hdr="0"/>
  <p:txStyles>
    <p:titleStyle>
      <a:lvl1pPr algn="l" rtl="0" eaLnBrk="1" fontAlgn="base" hangingPunct="1">
        <a:spcBef>
          <a:spcPct val="0"/>
        </a:spcBef>
        <a:spcAft>
          <a:spcPct val="0"/>
        </a:spcAft>
        <a:defRPr sz="1600" b="1">
          <a:solidFill>
            <a:schemeClr val="tx1"/>
          </a:solidFill>
          <a:latin typeface="+mj-lt"/>
          <a:ea typeface="+mj-ea"/>
          <a:cs typeface="+mj-cs"/>
        </a:defRPr>
      </a:lvl1pPr>
      <a:lvl2pPr algn="l" rtl="0" eaLnBrk="1" fontAlgn="base" hangingPunct="1">
        <a:spcBef>
          <a:spcPct val="0"/>
        </a:spcBef>
        <a:spcAft>
          <a:spcPct val="0"/>
        </a:spcAft>
        <a:defRPr sz="1400" b="1">
          <a:solidFill>
            <a:schemeClr val="tx1"/>
          </a:solidFill>
          <a:latin typeface="Lucida Sans" pitchFamily="34" charset="0"/>
          <a:cs typeface="Arial" charset="0"/>
        </a:defRPr>
      </a:lvl2pPr>
      <a:lvl3pPr algn="l" rtl="0" eaLnBrk="1" fontAlgn="base" hangingPunct="1">
        <a:spcBef>
          <a:spcPct val="0"/>
        </a:spcBef>
        <a:spcAft>
          <a:spcPct val="0"/>
        </a:spcAft>
        <a:defRPr sz="1400" b="1">
          <a:solidFill>
            <a:schemeClr val="tx1"/>
          </a:solidFill>
          <a:latin typeface="Lucida Sans" pitchFamily="34" charset="0"/>
          <a:cs typeface="Arial" charset="0"/>
        </a:defRPr>
      </a:lvl3pPr>
      <a:lvl4pPr algn="l" rtl="0" eaLnBrk="1" fontAlgn="base" hangingPunct="1">
        <a:spcBef>
          <a:spcPct val="0"/>
        </a:spcBef>
        <a:spcAft>
          <a:spcPct val="0"/>
        </a:spcAft>
        <a:defRPr sz="1400" b="1">
          <a:solidFill>
            <a:schemeClr val="tx1"/>
          </a:solidFill>
          <a:latin typeface="Lucida Sans" pitchFamily="34" charset="0"/>
          <a:cs typeface="Arial" charset="0"/>
        </a:defRPr>
      </a:lvl4pPr>
      <a:lvl5pPr algn="l" rtl="0" eaLnBrk="1" fontAlgn="base" hangingPunct="1">
        <a:spcBef>
          <a:spcPct val="0"/>
        </a:spcBef>
        <a:spcAft>
          <a:spcPct val="0"/>
        </a:spcAft>
        <a:defRPr sz="1400" b="1">
          <a:solidFill>
            <a:schemeClr val="tx1"/>
          </a:solidFill>
          <a:latin typeface="Lucida Sans" pitchFamily="34" charset="0"/>
          <a:cs typeface="Arial" charset="0"/>
        </a:defRPr>
      </a:lvl5pPr>
      <a:lvl6pPr marL="457200" algn="l" rtl="0" eaLnBrk="1" fontAlgn="base" hangingPunct="1">
        <a:spcBef>
          <a:spcPct val="0"/>
        </a:spcBef>
        <a:spcAft>
          <a:spcPct val="0"/>
        </a:spcAft>
        <a:defRPr sz="1400" b="1">
          <a:solidFill>
            <a:schemeClr val="tx1"/>
          </a:solidFill>
          <a:latin typeface="Lucida Sans" pitchFamily="34" charset="0"/>
          <a:cs typeface="Arial" charset="0"/>
        </a:defRPr>
      </a:lvl6pPr>
      <a:lvl7pPr marL="914400" algn="l" rtl="0" eaLnBrk="1" fontAlgn="base" hangingPunct="1">
        <a:spcBef>
          <a:spcPct val="0"/>
        </a:spcBef>
        <a:spcAft>
          <a:spcPct val="0"/>
        </a:spcAft>
        <a:defRPr sz="1400" b="1">
          <a:solidFill>
            <a:schemeClr val="tx1"/>
          </a:solidFill>
          <a:latin typeface="Lucida Sans" pitchFamily="34" charset="0"/>
          <a:cs typeface="Arial" charset="0"/>
        </a:defRPr>
      </a:lvl7pPr>
      <a:lvl8pPr marL="1371600" algn="l" rtl="0" eaLnBrk="1" fontAlgn="base" hangingPunct="1">
        <a:spcBef>
          <a:spcPct val="0"/>
        </a:spcBef>
        <a:spcAft>
          <a:spcPct val="0"/>
        </a:spcAft>
        <a:defRPr sz="1400" b="1">
          <a:solidFill>
            <a:schemeClr val="tx1"/>
          </a:solidFill>
          <a:latin typeface="Lucida Sans" pitchFamily="34" charset="0"/>
          <a:cs typeface="Arial" charset="0"/>
        </a:defRPr>
      </a:lvl8pPr>
      <a:lvl9pPr marL="1828800" algn="l" rtl="0" eaLnBrk="1" fontAlgn="base" hangingPunct="1">
        <a:spcBef>
          <a:spcPct val="0"/>
        </a:spcBef>
        <a:spcAft>
          <a:spcPct val="0"/>
        </a:spcAft>
        <a:defRPr sz="1400" b="1">
          <a:solidFill>
            <a:schemeClr val="tx1"/>
          </a:solidFill>
          <a:latin typeface="Lucida Sans" pitchFamily="34" charset="0"/>
          <a:cs typeface="Arial" charset="0"/>
        </a:defRPr>
      </a:lvl9pPr>
    </p:titleStyle>
    <p:bodyStyle>
      <a:lvl1pPr algn="l" rtl="0" eaLnBrk="1" fontAlgn="base" hangingPunct="1">
        <a:spcBef>
          <a:spcPts val="1800"/>
        </a:spcBef>
        <a:spcAft>
          <a:spcPct val="0"/>
        </a:spcAft>
        <a:defRPr sz="2000" b="1">
          <a:solidFill>
            <a:schemeClr val="tx1"/>
          </a:solidFill>
          <a:latin typeface="+mn-lt"/>
          <a:ea typeface="+mn-ea"/>
          <a:cs typeface="+mn-cs"/>
        </a:defRPr>
      </a:lvl1pPr>
      <a:lvl2pPr marL="1588" algn="l" rtl="0" eaLnBrk="1" fontAlgn="base" hangingPunct="1">
        <a:spcBef>
          <a:spcPts val="1500"/>
        </a:spcBef>
        <a:spcAft>
          <a:spcPts val="600"/>
        </a:spcAft>
        <a:defRPr sz="1600" b="1">
          <a:solidFill>
            <a:schemeClr val="accent1"/>
          </a:solidFill>
          <a:latin typeface="+mn-lt"/>
          <a:cs typeface="+mn-cs"/>
        </a:defRPr>
      </a:lvl2pPr>
      <a:lvl3pPr marL="3175" algn="l" rtl="0" eaLnBrk="1" fontAlgn="base" hangingPunct="1">
        <a:spcBef>
          <a:spcPct val="0"/>
        </a:spcBef>
        <a:spcAft>
          <a:spcPts val="600"/>
        </a:spcAft>
        <a:defRPr sz="1400">
          <a:solidFill>
            <a:schemeClr val="tx1"/>
          </a:solidFill>
          <a:latin typeface="+mn-lt"/>
          <a:cs typeface="+mn-cs"/>
        </a:defRPr>
      </a:lvl3pPr>
      <a:lvl4pPr marL="158750" indent="-153988" algn="l" rtl="0" eaLnBrk="1" fontAlgn="base" hangingPunct="1">
        <a:spcBef>
          <a:spcPct val="0"/>
        </a:spcBef>
        <a:spcAft>
          <a:spcPct val="0"/>
        </a:spcAft>
        <a:buClr>
          <a:schemeClr val="accent1"/>
        </a:buClr>
        <a:buFont typeface="Wingdings 3" pitchFamily="18" charset="2"/>
        <a:buChar char=""/>
        <a:defRPr sz="1400">
          <a:solidFill>
            <a:schemeClr val="tx1"/>
          </a:solidFill>
          <a:latin typeface="+mn-lt"/>
          <a:cs typeface="+mn-cs"/>
        </a:defRPr>
      </a:lvl4pPr>
      <a:lvl5pPr marL="304800" indent="-144463" algn="l" rtl="0" eaLnBrk="1" fontAlgn="base" hangingPunct="1">
        <a:spcBef>
          <a:spcPct val="0"/>
        </a:spcBef>
        <a:spcAft>
          <a:spcPct val="0"/>
        </a:spcAft>
        <a:buChar char="–"/>
        <a:defRPr sz="1200">
          <a:solidFill>
            <a:schemeClr val="tx1"/>
          </a:solidFill>
          <a:latin typeface="+mn-lt"/>
          <a:cs typeface="+mn-cs"/>
        </a:defRPr>
      </a:lvl5pPr>
      <a:lvl6pPr marL="762000" indent="-144463" algn="l" rtl="0" eaLnBrk="1" fontAlgn="base" hangingPunct="1">
        <a:spcBef>
          <a:spcPct val="0"/>
        </a:spcBef>
        <a:spcAft>
          <a:spcPct val="0"/>
        </a:spcAft>
        <a:buChar char="–"/>
        <a:defRPr sz="1000">
          <a:solidFill>
            <a:schemeClr val="tx1"/>
          </a:solidFill>
          <a:latin typeface="+mn-lt"/>
          <a:cs typeface="+mn-cs"/>
        </a:defRPr>
      </a:lvl6pPr>
      <a:lvl7pPr marL="1219200" indent="-144463" algn="l" rtl="0" eaLnBrk="1" fontAlgn="base" hangingPunct="1">
        <a:spcBef>
          <a:spcPct val="0"/>
        </a:spcBef>
        <a:spcAft>
          <a:spcPct val="0"/>
        </a:spcAft>
        <a:buChar char="–"/>
        <a:defRPr sz="1000">
          <a:solidFill>
            <a:schemeClr val="tx1"/>
          </a:solidFill>
          <a:latin typeface="+mn-lt"/>
          <a:cs typeface="+mn-cs"/>
        </a:defRPr>
      </a:lvl7pPr>
      <a:lvl8pPr marL="1676400" indent="-144463" algn="l" rtl="0" eaLnBrk="1" fontAlgn="base" hangingPunct="1">
        <a:spcBef>
          <a:spcPct val="0"/>
        </a:spcBef>
        <a:spcAft>
          <a:spcPct val="0"/>
        </a:spcAft>
        <a:buChar char="–"/>
        <a:defRPr sz="1000">
          <a:solidFill>
            <a:schemeClr val="tx1"/>
          </a:solidFill>
          <a:latin typeface="+mn-lt"/>
          <a:cs typeface="+mn-cs"/>
        </a:defRPr>
      </a:lvl8pPr>
      <a:lvl9pPr marL="2133600" indent="-144463" algn="l" rtl="0" eaLnBrk="1" fontAlgn="base" hangingPunct="1">
        <a:spcBef>
          <a:spcPct val="0"/>
        </a:spcBef>
        <a:spcAft>
          <a:spcPct val="0"/>
        </a:spcAft>
        <a:buChar char="–"/>
        <a:defRPr sz="1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4" name="Group 27"/>
          <p:cNvGrpSpPr>
            <a:grpSpLocks/>
          </p:cNvGrpSpPr>
          <p:nvPr userDrawn="1"/>
        </p:nvGrpSpPr>
        <p:grpSpPr bwMode="auto">
          <a:xfrm>
            <a:off x="288925" y="260350"/>
            <a:ext cx="8564563" cy="719138"/>
            <a:chOff x="182" y="164"/>
            <a:chExt cx="5395" cy="453"/>
          </a:xfrm>
        </p:grpSpPr>
        <p:sp>
          <p:nvSpPr>
            <p:cNvPr id="15" name="Rectangle 23"/>
            <p:cNvSpPr>
              <a:spLocks noChangeArrowheads="1"/>
            </p:cNvSpPr>
            <p:nvPr userDrawn="1"/>
          </p:nvSpPr>
          <p:spPr bwMode="auto">
            <a:xfrm>
              <a:off x="182" y="164"/>
              <a:ext cx="5395" cy="45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6" name="Picture 26" descr="cadre_porte_turquoise_2cm-14"/>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164"/>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7173" name="Rectangle 5"/>
          <p:cNvSpPr>
            <a:spLocks noGrp="1" noChangeArrowheads="1"/>
          </p:cNvSpPr>
          <p:nvPr>
            <p:ph type="title"/>
          </p:nvPr>
        </p:nvSpPr>
        <p:spPr bwMode="auto">
          <a:xfrm>
            <a:off x="406400" y="340724"/>
            <a:ext cx="6397625"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b" anchorCtr="0" compatLnSpc="1">
            <a:prstTxWarp prst="textNoShape">
              <a:avLst/>
            </a:prstTxWarp>
          </a:bodyPr>
          <a:lstStyle/>
          <a:p>
            <a:pPr lvl="0"/>
            <a:r>
              <a:rPr lang="fr-FR" dirty="0"/>
              <a:t>Cliquez pour modifier le style du titre</a:t>
            </a:r>
          </a:p>
        </p:txBody>
      </p:sp>
      <p:sp>
        <p:nvSpPr>
          <p:cNvPr id="7174" name="Rectangle 6"/>
          <p:cNvSpPr>
            <a:spLocks noGrp="1" noChangeArrowheads="1"/>
          </p:cNvSpPr>
          <p:nvPr>
            <p:ph type="body" idx="1"/>
          </p:nvPr>
        </p:nvSpPr>
        <p:spPr bwMode="auto">
          <a:xfrm>
            <a:off x="1908175" y="1341438"/>
            <a:ext cx="6840538" cy="4607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175" name="Rectangle 7"/>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pPr fontAlgn="base">
              <a:spcBef>
                <a:spcPct val="0"/>
              </a:spcBef>
              <a:spcAft>
                <a:spcPct val="0"/>
              </a:spcAft>
            </a:pPr>
            <a:r>
              <a:rPr lang="fr-FR">
                <a:solidFill>
                  <a:srgbClr val="000000"/>
                </a:solidFill>
              </a:rPr>
              <a:t>décembre 2019</a:t>
            </a:r>
          </a:p>
        </p:txBody>
      </p:sp>
      <p:sp>
        <p:nvSpPr>
          <p:cNvPr id="7176" name="Rectangle 8"/>
          <p:cNvSpPr>
            <a:spLocks noGrp="1" noChangeArrowheads="1"/>
          </p:cNvSpPr>
          <p:nvPr>
            <p:ph type="ftr" sz="quarter" idx="3"/>
          </p:nvPr>
        </p:nvSpPr>
        <p:spPr bwMode="auto">
          <a:xfrm>
            <a:off x="3589338" y="6172200"/>
            <a:ext cx="23399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ctr" anchorCtr="0" compatLnSpc="1">
            <a:prstTxWarp prst="textNoShape">
              <a:avLst/>
            </a:prstTxWarp>
          </a:bodyPr>
          <a:lstStyle>
            <a:lvl1pPr algn="l">
              <a:defRPr sz="800">
                <a:cs typeface="Times New Roman" pitchFamily="18" charset="0"/>
              </a:defRPr>
            </a:lvl1pPr>
          </a:lstStyle>
          <a:p>
            <a:pPr fontAlgn="base">
              <a:spcBef>
                <a:spcPct val="0"/>
              </a:spcBef>
              <a:spcAft>
                <a:spcPct val="0"/>
              </a:spcAft>
            </a:pPr>
            <a:r>
              <a:rPr lang="fr-FR">
                <a:solidFill>
                  <a:srgbClr val="000000"/>
                </a:solidFill>
              </a:rPr>
              <a:t>Compétence informationnelle </a:t>
            </a:r>
          </a:p>
        </p:txBody>
      </p:sp>
      <p:pic>
        <p:nvPicPr>
          <p:cNvPr id="7177" name="Picture 9"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7178"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7179"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7180"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7181"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fontAlgn="base">
              <a:spcBef>
                <a:spcPct val="0"/>
              </a:spcBef>
              <a:spcAft>
                <a:spcPct val="0"/>
              </a:spcAft>
            </a:pPr>
            <a:fld id="{97F84A98-5A7E-4B63-B373-15DE53EB6C27}" type="slidenum">
              <a:rPr lang="fr-FR" sz="800">
                <a:solidFill>
                  <a:srgbClr val="000000"/>
                </a:solidFill>
              </a:rPr>
              <a:pPr fontAlgn="base">
                <a:spcBef>
                  <a:spcPct val="0"/>
                </a:spcBef>
                <a:spcAft>
                  <a:spcPct val="0"/>
                </a:spcAft>
              </a:pPr>
              <a:t>‹#›</a:t>
            </a:fld>
            <a:endParaRPr lang="fr-FR" sz="800">
              <a:solidFill>
                <a:srgbClr val="000000"/>
              </a:solidFill>
            </a:endParaRPr>
          </a:p>
        </p:txBody>
      </p:sp>
    </p:spTree>
    <p:extLst>
      <p:ext uri="{BB962C8B-B14F-4D97-AF65-F5344CB8AC3E}">
        <p14:creationId xmlns:p14="http://schemas.microsoft.com/office/powerpoint/2010/main" val="389783143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Lst>
  <p:hf hdr="0"/>
  <p:txStyles>
    <p:titleStyle>
      <a:lvl1pPr algn="l" rtl="0" fontAlgn="base">
        <a:spcBef>
          <a:spcPct val="0"/>
        </a:spcBef>
        <a:spcAft>
          <a:spcPct val="0"/>
        </a:spcAft>
        <a:defRPr sz="1600" b="1">
          <a:solidFill>
            <a:schemeClr val="tx1"/>
          </a:solidFill>
          <a:latin typeface="+mj-lt"/>
          <a:ea typeface="+mj-ea"/>
          <a:cs typeface="+mj-cs"/>
        </a:defRPr>
      </a:lvl1pPr>
      <a:lvl2pPr algn="l" rtl="0" fontAlgn="base">
        <a:spcBef>
          <a:spcPct val="0"/>
        </a:spcBef>
        <a:spcAft>
          <a:spcPct val="0"/>
        </a:spcAft>
        <a:defRPr sz="1400" b="1">
          <a:solidFill>
            <a:schemeClr val="tx1"/>
          </a:solidFill>
          <a:latin typeface="Lucida Sans" pitchFamily="34" charset="0"/>
          <a:cs typeface="Arial" charset="0"/>
        </a:defRPr>
      </a:lvl2pPr>
      <a:lvl3pPr algn="l" rtl="0" fontAlgn="base">
        <a:spcBef>
          <a:spcPct val="0"/>
        </a:spcBef>
        <a:spcAft>
          <a:spcPct val="0"/>
        </a:spcAft>
        <a:defRPr sz="1400" b="1">
          <a:solidFill>
            <a:schemeClr val="tx1"/>
          </a:solidFill>
          <a:latin typeface="Lucida Sans" pitchFamily="34" charset="0"/>
          <a:cs typeface="Arial" charset="0"/>
        </a:defRPr>
      </a:lvl3pPr>
      <a:lvl4pPr algn="l" rtl="0" fontAlgn="base">
        <a:spcBef>
          <a:spcPct val="0"/>
        </a:spcBef>
        <a:spcAft>
          <a:spcPct val="0"/>
        </a:spcAft>
        <a:defRPr sz="1400" b="1">
          <a:solidFill>
            <a:schemeClr val="tx1"/>
          </a:solidFill>
          <a:latin typeface="Lucida Sans" pitchFamily="34" charset="0"/>
          <a:cs typeface="Arial" charset="0"/>
        </a:defRPr>
      </a:lvl4pPr>
      <a:lvl5pPr algn="l" rtl="0" fontAlgn="base">
        <a:spcBef>
          <a:spcPct val="0"/>
        </a:spcBef>
        <a:spcAft>
          <a:spcPct val="0"/>
        </a:spcAft>
        <a:defRPr sz="1400" b="1">
          <a:solidFill>
            <a:schemeClr val="tx1"/>
          </a:solidFill>
          <a:latin typeface="Lucida Sans" pitchFamily="34" charset="0"/>
          <a:cs typeface="Arial" charset="0"/>
        </a:defRPr>
      </a:lvl5pPr>
      <a:lvl6pPr marL="457200" algn="l" rtl="0" fontAlgn="base">
        <a:spcBef>
          <a:spcPct val="0"/>
        </a:spcBef>
        <a:spcAft>
          <a:spcPct val="0"/>
        </a:spcAft>
        <a:defRPr sz="1400" b="1">
          <a:solidFill>
            <a:schemeClr val="tx1"/>
          </a:solidFill>
          <a:latin typeface="Lucida Sans" pitchFamily="34" charset="0"/>
          <a:cs typeface="Arial" charset="0"/>
        </a:defRPr>
      </a:lvl6pPr>
      <a:lvl7pPr marL="914400" algn="l" rtl="0" fontAlgn="base">
        <a:spcBef>
          <a:spcPct val="0"/>
        </a:spcBef>
        <a:spcAft>
          <a:spcPct val="0"/>
        </a:spcAft>
        <a:defRPr sz="1400" b="1">
          <a:solidFill>
            <a:schemeClr val="tx1"/>
          </a:solidFill>
          <a:latin typeface="Lucida Sans" pitchFamily="34" charset="0"/>
          <a:cs typeface="Arial" charset="0"/>
        </a:defRPr>
      </a:lvl7pPr>
      <a:lvl8pPr marL="1371600" algn="l" rtl="0" fontAlgn="base">
        <a:spcBef>
          <a:spcPct val="0"/>
        </a:spcBef>
        <a:spcAft>
          <a:spcPct val="0"/>
        </a:spcAft>
        <a:defRPr sz="1400" b="1">
          <a:solidFill>
            <a:schemeClr val="tx1"/>
          </a:solidFill>
          <a:latin typeface="Lucida Sans" pitchFamily="34" charset="0"/>
          <a:cs typeface="Arial" charset="0"/>
        </a:defRPr>
      </a:lvl8pPr>
      <a:lvl9pPr marL="1828800" algn="l" rtl="0" fontAlgn="base">
        <a:spcBef>
          <a:spcPct val="0"/>
        </a:spcBef>
        <a:spcAft>
          <a:spcPct val="0"/>
        </a:spcAft>
        <a:defRPr sz="1400" b="1">
          <a:solidFill>
            <a:schemeClr val="tx1"/>
          </a:solidFill>
          <a:latin typeface="Lucida Sans" pitchFamily="34" charset="0"/>
          <a:cs typeface="Arial" charset="0"/>
        </a:defRPr>
      </a:lvl9pPr>
    </p:titleStyle>
    <p:bodyStyle>
      <a:lvl1pPr algn="l" rtl="0" fontAlgn="base">
        <a:spcBef>
          <a:spcPts val="1800"/>
        </a:spcBef>
        <a:spcAft>
          <a:spcPct val="0"/>
        </a:spcAft>
        <a:defRPr sz="2000" b="1">
          <a:solidFill>
            <a:schemeClr val="tx1"/>
          </a:solidFill>
          <a:latin typeface="+mn-lt"/>
          <a:ea typeface="+mn-ea"/>
          <a:cs typeface="+mn-cs"/>
        </a:defRPr>
      </a:lvl1pPr>
      <a:lvl2pPr marL="1588" algn="l" rtl="0" fontAlgn="base">
        <a:spcBef>
          <a:spcPts val="1500"/>
        </a:spcBef>
        <a:spcAft>
          <a:spcPts val="600"/>
        </a:spcAft>
        <a:defRPr sz="1600" b="1">
          <a:solidFill>
            <a:schemeClr val="accent2"/>
          </a:solidFill>
          <a:latin typeface="+mn-lt"/>
          <a:cs typeface="+mn-cs"/>
        </a:defRPr>
      </a:lvl2pPr>
      <a:lvl3pPr marL="3175" algn="l" rtl="0" fontAlgn="base">
        <a:spcBef>
          <a:spcPct val="0"/>
        </a:spcBef>
        <a:spcAft>
          <a:spcPts val="600"/>
        </a:spcAft>
        <a:defRPr sz="1400">
          <a:solidFill>
            <a:schemeClr val="tx1"/>
          </a:solidFill>
          <a:latin typeface="+mn-lt"/>
          <a:cs typeface="+mn-cs"/>
        </a:defRPr>
      </a:lvl3pPr>
      <a:lvl4pPr marL="158750" indent="-153988" algn="l" rtl="0" fontAlgn="base">
        <a:spcBef>
          <a:spcPct val="0"/>
        </a:spcBef>
        <a:spcAft>
          <a:spcPct val="0"/>
        </a:spcAft>
        <a:buClr>
          <a:schemeClr val="accent2"/>
        </a:buClr>
        <a:buFont typeface="Wingdings 3" pitchFamily="18" charset="2"/>
        <a:buChar char=""/>
        <a:defRPr sz="1400">
          <a:solidFill>
            <a:schemeClr val="tx1"/>
          </a:solidFill>
          <a:latin typeface="+mn-lt"/>
          <a:cs typeface="+mn-cs"/>
        </a:defRPr>
      </a:lvl4pPr>
      <a:lvl5pPr marL="304800" indent="-144463" algn="l" rtl="0" fontAlgn="base">
        <a:spcBef>
          <a:spcPct val="0"/>
        </a:spcBef>
        <a:spcAft>
          <a:spcPct val="0"/>
        </a:spcAft>
        <a:buChar char="–"/>
        <a:defRPr sz="1200">
          <a:solidFill>
            <a:schemeClr val="tx1"/>
          </a:solidFill>
          <a:latin typeface="+mn-lt"/>
          <a:cs typeface="+mn-cs"/>
        </a:defRPr>
      </a:lvl5pPr>
      <a:lvl6pPr marL="762000" indent="-144463" algn="l" rtl="0" fontAlgn="base">
        <a:spcBef>
          <a:spcPct val="0"/>
        </a:spcBef>
        <a:spcAft>
          <a:spcPct val="0"/>
        </a:spcAft>
        <a:buChar char="–"/>
        <a:defRPr sz="1000">
          <a:solidFill>
            <a:schemeClr val="tx1"/>
          </a:solidFill>
          <a:latin typeface="+mn-lt"/>
          <a:cs typeface="+mn-cs"/>
        </a:defRPr>
      </a:lvl6pPr>
      <a:lvl7pPr marL="1219200" indent="-144463" algn="l" rtl="0" fontAlgn="base">
        <a:spcBef>
          <a:spcPct val="0"/>
        </a:spcBef>
        <a:spcAft>
          <a:spcPct val="0"/>
        </a:spcAft>
        <a:buChar char="–"/>
        <a:defRPr sz="1000">
          <a:solidFill>
            <a:schemeClr val="tx1"/>
          </a:solidFill>
          <a:latin typeface="+mn-lt"/>
          <a:cs typeface="+mn-cs"/>
        </a:defRPr>
      </a:lvl7pPr>
      <a:lvl8pPr marL="1676400" indent="-144463" algn="l" rtl="0" fontAlgn="base">
        <a:spcBef>
          <a:spcPct val="0"/>
        </a:spcBef>
        <a:spcAft>
          <a:spcPct val="0"/>
        </a:spcAft>
        <a:buChar char="–"/>
        <a:defRPr sz="1000">
          <a:solidFill>
            <a:schemeClr val="tx1"/>
          </a:solidFill>
          <a:latin typeface="+mn-lt"/>
          <a:cs typeface="+mn-cs"/>
        </a:defRPr>
      </a:lvl8pPr>
      <a:lvl9pPr marL="2133600" indent="-144463" algn="l" rtl="0" fontAlgn="base">
        <a:spcBef>
          <a:spcPct val="0"/>
        </a:spcBef>
        <a:spcAft>
          <a:spcPct val="0"/>
        </a:spcAft>
        <a:buChar char="–"/>
        <a:defRPr sz="1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pSp>
        <p:nvGrpSpPr>
          <p:cNvPr id="14" name="Group 18"/>
          <p:cNvGrpSpPr>
            <a:grpSpLocks/>
          </p:cNvGrpSpPr>
          <p:nvPr userDrawn="1"/>
        </p:nvGrpSpPr>
        <p:grpSpPr bwMode="auto">
          <a:xfrm>
            <a:off x="288925" y="260350"/>
            <a:ext cx="8564563" cy="719138"/>
            <a:chOff x="182" y="164"/>
            <a:chExt cx="5395" cy="453"/>
          </a:xfrm>
        </p:grpSpPr>
        <p:sp>
          <p:nvSpPr>
            <p:cNvPr id="15" name="Rectangle 16"/>
            <p:cNvSpPr>
              <a:spLocks noChangeArrowheads="1"/>
            </p:cNvSpPr>
            <p:nvPr userDrawn="1"/>
          </p:nvSpPr>
          <p:spPr bwMode="auto">
            <a:xfrm>
              <a:off x="182" y="164"/>
              <a:ext cx="5395" cy="45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fr-FR" sz="1200">
                <a:solidFill>
                  <a:srgbClr val="000000"/>
                </a:solidFill>
              </a:endParaRPr>
            </a:p>
          </p:txBody>
        </p:sp>
        <p:pic>
          <p:nvPicPr>
            <p:cNvPr id="16" name="Picture 17" descr="cadre_porte_jaune_2cm"/>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82" y="164"/>
              <a:ext cx="5395" cy="453"/>
            </a:xfrm>
            <a:prstGeom prst="rect">
              <a:avLst/>
            </a:prstGeom>
            <a:noFill/>
            <a:extLst>
              <a:ext uri="{909E8E84-426E-40DD-AFC4-6F175D3DCCD1}">
                <a14:hiddenFill xmlns:a14="http://schemas.microsoft.com/office/drawing/2010/main">
                  <a:solidFill>
                    <a:srgbClr val="FFFFFF"/>
                  </a:solidFill>
                </a14:hiddenFill>
              </a:ext>
            </a:extLst>
          </p:spPr>
        </p:pic>
      </p:grpSp>
      <p:sp>
        <p:nvSpPr>
          <p:cNvPr id="24581" name="Rectangle 5"/>
          <p:cNvSpPr>
            <a:spLocks noGrp="1" noChangeArrowheads="1"/>
          </p:cNvSpPr>
          <p:nvPr>
            <p:ph type="title"/>
          </p:nvPr>
        </p:nvSpPr>
        <p:spPr bwMode="auto">
          <a:xfrm>
            <a:off x="406400" y="334032"/>
            <a:ext cx="6397625"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b" anchorCtr="0" compatLnSpc="1">
            <a:prstTxWarp prst="textNoShape">
              <a:avLst/>
            </a:prstTxWarp>
          </a:bodyPr>
          <a:lstStyle/>
          <a:p>
            <a:pPr lvl="0"/>
            <a:r>
              <a:rPr lang="fr-FR" dirty="0"/>
              <a:t>Cliquez pour modifier le style du titre</a:t>
            </a:r>
          </a:p>
        </p:txBody>
      </p:sp>
      <p:sp>
        <p:nvSpPr>
          <p:cNvPr id="24582" name="Rectangle 6"/>
          <p:cNvSpPr>
            <a:spLocks noGrp="1" noChangeArrowheads="1"/>
          </p:cNvSpPr>
          <p:nvPr>
            <p:ph type="body" idx="1"/>
          </p:nvPr>
        </p:nvSpPr>
        <p:spPr bwMode="auto">
          <a:xfrm>
            <a:off x="1908175" y="1341438"/>
            <a:ext cx="6840538" cy="4607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t" anchorCtr="0" compatLnSpc="1">
            <a:prstTxWarp prst="textNoShape">
              <a:avLst/>
            </a:prstTxWarp>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4583" name="Rectangle 7"/>
          <p:cNvSpPr>
            <a:spLocks noGrp="1" noChangeArrowheads="1"/>
          </p:cNvSpPr>
          <p:nvPr>
            <p:ph type="dt" sz="half" idx="2"/>
          </p:nvPr>
        </p:nvSpPr>
        <p:spPr bwMode="auto">
          <a:xfrm>
            <a:off x="6175375" y="6291263"/>
            <a:ext cx="1800225"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6000" tIns="0" rIns="36000" bIns="0" numCol="1" anchor="ctr" anchorCtr="0" compatLnSpc="1">
            <a:prstTxWarp prst="textNoShape">
              <a:avLst/>
            </a:prstTxWarp>
          </a:bodyPr>
          <a:lstStyle>
            <a:lvl1pPr algn="l">
              <a:defRPr sz="800">
                <a:cs typeface="Times New Roman" pitchFamily="18" charset="0"/>
              </a:defRPr>
            </a:lvl1pPr>
          </a:lstStyle>
          <a:p>
            <a:pPr fontAlgn="base">
              <a:spcBef>
                <a:spcPct val="0"/>
              </a:spcBef>
              <a:spcAft>
                <a:spcPct val="0"/>
              </a:spcAft>
            </a:pPr>
            <a:r>
              <a:rPr lang="fr-FR">
                <a:solidFill>
                  <a:srgbClr val="000000"/>
                </a:solidFill>
              </a:rPr>
              <a:t>décembre 2019</a:t>
            </a:r>
          </a:p>
        </p:txBody>
      </p:sp>
      <p:sp>
        <p:nvSpPr>
          <p:cNvPr id="24584" name="Rectangle 8"/>
          <p:cNvSpPr>
            <a:spLocks noGrp="1" noChangeArrowheads="1"/>
          </p:cNvSpPr>
          <p:nvPr>
            <p:ph type="ftr" sz="quarter" idx="3"/>
          </p:nvPr>
        </p:nvSpPr>
        <p:spPr bwMode="auto">
          <a:xfrm>
            <a:off x="3589338" y="6172200"/>
            <a:ext cx="233997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ctr" anchorCtr="0" compatLnSpc="1">
            <a:prstTxWarp prst="textNoShape">
              <a:avLst/>
            </a:prstTxWarp>
          </a:bodyPr>
          <a:lstStyle>
            <a:lvl1pPr algn="l">
              <a:defRPr sz="800">
                <a:cs typeface="Times New Roman" pitchFamily="18" charset="0"/>
              </a:defRPr>
            </a:lvl1pPr>
          </a:lstStyle>
          <a:p>
            <a:pPr fontAlgn="base">
              <a:spcBef>
                <a:spcPct val="0"/>
              </a:spcBef>
              <a:spcAft>
                <a:spcPct val="0"/>
              </a:spcAft>
            </a:pPr>
            <a:r>
              <a:rPr lang="fr-FR">
                <a:solidFill>
                  <a:srgbClr val="000000"/>
                </a:solidFill>
              </a:rPr>
              <a:t>Compétence informationnelle </a:t>
            </a:r>
          </a:p>
        </p:txBody>
      </p:sp>
      <p:pic>
        <p:nvPicPr>
          <p:cNvPr id="24585" name="Picture 9" descr="logo_UPEC_rv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825" y="5873750"/>
            <a:ext cx="1622425" cy="709613"/>
          </a:xfrm>
          <a:prstGeom prst="rect">
            <a:avLst/>
          </a:prstGeom>
          <a:noFill/>
          <a:extLst>
            <a:ext uri="{909E8E84-426E-40DD-AFC4-6F175D3DCCD1}">
              <a14:hiddenFill xmlns:a14="http://schemas.microsoft.com/office/drawing/2010/main">
                <a:solidFill>
                  <a:srgbClr val="FFFFFF"/>
                </a:solidFill>
              </a14:hiddenFill>
            </a:ext>
          </a:extLst>
        </p:spPr>
      </p:pic>
      <p:sp>
        <p:nvSpPr>
          <p:cNvPr id="24586" name="Line 10"/>
          <p:cNvSpPr>
            <a:spLocks noChangeShapeType="1"/>
          </p:cNvSpPr>
          <p:nvPr/>
        </p:nvSpPr>
        <p:spPr bwMode="auto">
          <a:xfrm>
            <a:off x="6118225"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24587" name="Line 11"/>
          <p:cNvSpPr>
            <a:spLocks noChangeShapeType="1"/>
          </p:cNvSpPr>
          <p:nvPr/>
        </p:nvSpPr>
        <p:spPr bwMode="auto">
          <a:xfrm>
            <a:off x="352583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24588" name="Line 12"/>
          <p:cNvSpPr>
            <a:spLocks noChangeShapeType="1"/>
          </p:cNvSpPr>
          <p:nvPr/>
        </p:nvSpPr>
        <p:spPr bwMode="auto">
          <a:xfrm>
            <a:off x="8231188" y="6081713"/>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fr-FR" sz="1200">
              <a:solidFill>
                <a:srgbClr val="000000"/>
              </a:solidFill>
            </a:endParaRPr>
          </a:p>
        </p:txBody>
      </p:sp>
      <p:sp>
        <p:nvSpPr>
          <p:cNvPr id="24589" name="Text Box 13"/>
          <p:cNvSpPr txBox="1">
            <a:spLocks noChangeArrowheads="1"/>
          </p:cNvSpPr>
          <p:nvPr/>
        </p:nvSpPr>
        <p:spPr bwMode="auto">
          <a:xfrm>
            <a:off x="8269288" y="6291263"/>
            <a:ext cx="255587"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0" rIns="36000" bIns="0" anchor="ctr">
            <a:spAutoFit/>
          </a:bodyPr>
          <a:lstStyle/>
          <a:p>
            <a:pPr fontAlgn="base">
              <a:spcBef>
                <a:spcPct val="0"/>
              </a:spcBef>
              <a:spcAft>
                <a:spcPct val="0"/>
              </a:spcAft>
            </a:pPr>
            <a:fld id="{C3A13E31-75D5-4C47-A110-F424A53905F5}" type="slidenum">
              <a:rPr lang="fr-FR" sz="800">
                <a:solidFill>
                  <a:srgbClr val="000000"/>
                </a:solidFill>
              </a:rPr>
              <a:pPr fontAlgn="base">
                <a:spcBef>
                  <a:spcPct val="0"/>
                </a:spcBef>
                <a:spcAft>
                  <a:spcPct val="0"/>
                </a:spcAft>
              </a:pPr>
              <a:t>‹#›</a:t>
            </a:fld>
            <a:endParaRPr lang="fr-FR" sz="800">
              <a:solidFill>
                <a:srgbClr val="000000"/>
              </a:solidFill>
            </a:endParaRPr>
          </a:p>
        </p:txBody>
      </p:sp>
    </p:spTree>
    <p:extLst>
      <p:ext uri="{BB962C8B-B14F-4D97-AF65-F5344CB8AC3E}">
        <p14:creationId xmlns:p14="http://schemas.microsoft.com/office/powerpoint/2010/main" val="39541166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Lst>
  <p:hf hdr="0"/>
  <p:txStyles>
    <p:titleStyle>
      <a:lvl1pPr algn="l" rtl="0" fontAlgn="base">
        <a:spcBef>
          <a:spcPct val="0"/>
        </a:spcBef>
        <a:spcAft>
          <a:spcPct val="0"/>
        </a:spcAft>
        <a:defRPr sz="1600" b="1">
          <a:solidFill>
            <a:schemeClr val="tx1"/>
          </a:solidFill>
          <a:latin typeface="+mj-lt"/>
          <a:ea typeface="+mj-ea"/>
          <a:cs typeface="+mj-cs"/>
        </a:defRPr>
      </a:lvl1pPr>
      <a:lvl2pPr algn="l" rtl="0" fontAlgn="base">
        <a:spcBef>
          <a:spcPct val="0"/>
        </a:spcBef>
        <a:spcAft>
          <a:spcPct val="0"/>
        </a:spcAft>
        <a:defRPr sz="1400" b="1">
          <a:solidFill>
            <a:schemeClr val="tx1"/>
          </a:solidFill>
          <a:latin typeface="Lucida Sans" pitchFamily="34" charset="0"/>
          <a:cs typeface="Arial" charset="0"/>
        </a:defRPr>
      </a:lvl2pPr>
      <a:lvl3pPr algn="l" rtl="0" fontAlgn="base">
        <a:spcBef>
          <a:spcPct val="0"/>
        </a:spcBef>
        <a:spcAft>
          <a:spcPct val="0"/>
        </a:spcAft>
        <a:defRPr sz="1400" b="1">
          <a:solidFill>
            <a:schemeClr val="tx1"/>
          </a:solidFill>
          <a:latin typeface="Lucida Sans" pitchFamily="34" charset="0"/>
          <a:cs typeface="Arial" charset="0"/>
        </a:defRPr>
      </a:lvl3pPr>
      <a:lvl4pPr algn="l" rtl="0" fontAlgn="base">
        <a:spcBef>
          <a:spcPct val="0"/>
        </a:spcBef>
        <a:spcAft>
          <a:spcPct val="0"/>
        </a:spcAft>
        <a:defRPr sz="1400" b="1">
          <a:solidFill>
            <a:schemeClr val="tx1"/>
          </a:solidFill>
          <a:latin typeface="Lucida Sans" pitchFamily="34" charset="0"/>
          <a:cs typeface="Arial" charset="0"/>
        </a:defRPr>
      </a:lvl4pPr>
      <a:lvl5pPr algn="l" rtl="0" fontAlgn="base">
        <a:spcBef>
          <a:spcPct val="0"/>
        </a:spcBef>
        <a:spcAft>
          <a:spcPct val="0"/>
        </a:spcAft>
        <a:defRPr sz="1400" b="1">
          <a:solidFill>
            <a:schemeClr val="tx1"/>
          </a:solidFill>
          <a:latin typeface="Lucida Sans" pitchFamily="34" charset="0"/>
          <a:cs typeface="Arial" charset="0"/>
        </a:defRPr>
      </a:lvl5pPr>
      <a:lvl6pPr marL="457200" algn="l" rtl="0" fontAlgn="base">
        <a:spcBef>
          <a:spcPct val="0"/>
        </a:spcBef>
        <a:spcAft>
          <a:spcPct val="0"/>
        </a:spcAft>
        <a:defRPr sz="1400" b="1">
          <a:solidFill>
            <a:schemeClr val="tx1"/>
          </a:solidFill>
          <a:latin typeface="Lucida Sans" pitchFamily="34" charset="0"/>
          <a:cs typeface="Arial" charset="0"/>
        </a:defRPr>
      </a:lvl6pPr>
      <a:lvl7pPr marL="914400" algn="l" rtl="0" fontAlgn="base">
        <a:spcBef>
          <a:spcPct val="0"/>
        </a:spcBef>
        <a:spcAft>
          <a:spcPct val="0"/>
        </a:spcAft>
        <a:defRPr sz="1400" b="1">
          <a:solidFill>
            <a:schemeClr val="tx1"/>
          </a:solidFill>
          <a:latin typeface="Lucida Sans" pitchFamily="34" charset="0"/>
          <a:cs typeface="Arial" charset="0"/>
        </a:defRPr>
      </a:lvl7pPr>
      <a:lvl8pPr marL="1371600" algn="l" rtl="0" fontAlgn="base">
        <a:spcBef>
          <a:spcPct val="0"/>
        </a:spcBef>
        <a:spcAft>
          <a:spcPct val="0"/>
        </a:spcAft>
        <a:defRPr sz="1400" b="1">
          <a:solidFill>
            <a:schemeClr val="tx1"/>
          </a:solidFill>
          <a:latin typeface="Lucida Sans" pitchFamily="34" charset="0"/>
          <a:cs typeface="Arial" charset="0"/>
        </a:defRPr>
      </a:lvl8pPr>
      <a:lvl9pPr marL="1828800" algn="l" rtl="0" fontAlgn="base">
        <a:spcBef>
          <a:spcPct val="0"/>
        </a:spcBef>
        <a:spcAft>
          <a:spcPct val="0"/>
        </a:spcAft>
        <a:defRPr sz="1400" b="1">
          <a:solidFill>
            <a:schemeClr val="tx1"/>
          </a:solidFill>
          <a:latin typeface="Lucida Sans" pitchFamily="34" charset="0"/>
          <a:cs typeface="Arial" charset="0"/>
        </a:defRPr>
      </a:lvl9pPr>
    </p:titleStyle>
    <p:bodyStyle>
      <a:lvl1pPr algn="l" rtl="0" fontAlgn="base">
        <a:spcBef>
          <a:spcPts val="1800"/>
        </a:spcBef>
        <a:spcAft>
          <a:spcPct val="0"/>
        </a:spcAft>
        <a:defRPr sz="2000" b="1">
          <a:solidFill>
            <a:schemeClr val="tx1"/>
          </a:solidFill>
          <a:latin typeface="+mn-lt"/>
          <a:ea typeface="+mn-ea"/>
          <a:cs typeface="+mn-cs"/>
        </a:defRPr>
      </a:lvl1pPr>
      <a:lvl2pPr marL="1588" algn="l" rtl="0" fontAlgn="base">
        <a:spcBef>
          <a:spcPts val="1500"/>
        </a:spcBef>
        <a:spcAft>
          <a:spcPts val="600"/>
        </a:spcAft>
        <a:defRPr sz="1600" b="1">
          <a:solidFill>
            <a:schemeClr val="accent3"/>
          </a:solidFill>
          <a:latin typeface="+mn-lt"/>
          <a:cs typeface="+mn-cs"/>
        </a:defRPr>
      </a:lvl2pPr>
      <a:lvl3pPr marL="3175" algn="l" rtl="0" fontAlgn="base">
        <a:spcBef>
          <a:spcPct val="0"/>
        </a:spcBef>
        <a:spcAft>
          <a:spcPts val="600"/>
        </a:spcAft>
        <a:defRPr sz="1400">
          <a:solidFill>
            <a:schemeClr val="tx1"/>
          </a:solidFill>
          <a:latin typeface="+mn-lt"/>
          <a:cs typeface="+mn-cs"/>
        </a:defRPr>
      </a:lvl3pPr>
      <a:lvl4pPr marL="158750" indent="-153988" algn="l" rtl="0" fontAlgn="base">
        <a:spcBef>
          <a:spcPct val="0"/>
        </a:spcBef>
        <a:spcAft>
          <a:spcPct val="0"/>
        </a:spcAft>
        <a:buClr>
          <a:schemeClr val="accent3"/>
        </a:buClr>
        <a:buFont typeface="Wingdings 3" pitchFamily="18" charset="2"/>
        <a:buChar char=""/>
        <a:defRPr sz="1400">
          <a:solidFill>
            <a:schemeClr val="tx1"/>
          </a:solidFill>
          <a:latin typeface="+mn-lt"/>
          <a:cs typeface="+mn-cs"/>
        </a:defRPr>
      </a:lvl4pPr>
      <a:lvl5pPr marL="304800" indent="-144463" algn="l" rtl="0" fontAlgn="base">
        <a:spcBef>
          <a:spcPct val="0"/>
        </a:spcBef>
        <a:spcAft>
          <a:spcPct val="0"/>
        </a:spcAft>
        <a:buChar char="–"/>
        <a:defRPr sz="1200">
          <a:solidFill>
            <a:schemeClr val="tx1"/>
          </a:solidFill>
          <a:latin typeface="+mn-lt"/>
          <a:cs typeface="+mn-cs"/>
        </a:defRPr>
      </a:lvl5pPr>
      <a:lvl6pPr marL="762000" indent="-144463" algn="l" rtl="0" fontAlgn="base">
        <a:spcBef>
          <a:spcPct val="0"/>
        </a:spcBef>
        <a:spcAft>
          <a:spcPct val="0"/>
        </a:spcAft>
        <a:buChar char="–"/>
        <a:defRPr sz="1000">
          <a:solidFill>
            <a:schemeClr val="tx1"/>
          </a:solidFill>
          <a:latin typeface="+mn-lt"/>
          <a:cs typeface="+mn-cs"/>
        </a:defRPr>
      </a:lvl6pPr>
      <a:lvl7pPr marL="1219200" indent="-144463" algn="l" rtl="0" fontAlgn="base">
        <a:spcBef>
          <a:spcPct val="0"/>
        </a:spcBef>
        <a:spcAft>
          <a:spcPct val="0"/>
        </a:spcAft>
        <a:buChar char="–"/>
        <a:defRPr sz="1000">
          <a:solidFill>
            <a:schemeClr val="tx1"/>
          </a:solidFill>
          <a:latin typeface="+mn-lt"/>
          <a:cs typeface="+mn-cs"/>
        </a:defRPr>
      </a:lvl7pPr>
      <a:lvl8pPr marL="1676400" indent="-144463" algn="l" rtl="0" fontAlgn="base">
        <a:spcBef>
          <a:spcPct val="0"/>
        </a:spcBef>
        <a:spcAft>
          <a:spcPct val="0"/>
        </a:spcAft>
        <a:buChar char="–"/>
        <a:defRPr sz="1000">
          <a:solidFill>
            <a:schemeClr val="tx1"/>
          </a:solidFill>
          <a:latin typeface="+mn-lt"/>
          <a:cs typeface="+mn-cs"/>
        </a:defRPr>
      </a:lvl8pPr>
      <a:lvl9pPr marL="2133600" indent="-144463" algn="l" rtl="0" fontAlgn="base">
        <a:spcBef>
          <a:spcPct val="0"/>
        </a:spcBef>
        <a:spcAft>
          <a:spcPct val="0"/>
        </a:spcAft>
        <a:buChar char="–"/>
        <a:defRPr sz="1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ctrTitle"/>
          </p:nvPr>
        </p:nvSpPr>
        <p:spPr>
          <a:xfrm>
            <a:off x="578338" y="1584093"/>
            <a:ext cx="7924800" cy="1302766"/>
          </a:xfrm>
        </p:spPr>
        <p:txBody>
          <a:bodyPr/>
          <a:lstStyle/>
          <a:p>
            <a:r>
              <a:rPr lang="fr-FR" sz="3600" dirty="0">
                <a:latin typeface="Lucida Sans" panose="020B0602030504020204" pitchFamily="34" charset="0"/>
              </a:rPr>
              <a:t>Construire une méthodologie de recherche documentaire valide </a:t>
            </a:r>
          </a:p>
        </p:txBody>
      </p:sp>
      <p:sp>
        <p:nvSpPr>
          <p:cNvPr id="3" name="Rectangle 7"/>
          <p:cNvSpPr>
            <a:spLocks noGrp="1" noChangeArrowheads="1"/>
          </p:cNvSpPr>
          <p:nvPr>
            <p:ph type="dt" sz="half" idx="2"/>
          </p:nvPr>
        </p:nvSpPr>
        <p:spPr/>
        <p:txBody>
          <a:bodyPr/>
          <a:lstStyle/>
          <a:p>
            <a:r>
              <a:rPr lang="fr-FR" dirty="0">
                <a:solidFill>
                  <a:srgbClr val="000000"/>
                </a:solidFill>
              </a:rPr>
              <a:t>décembre 2019</a:t>
            </a:r>
          </a:p>
        </p:txBody>
      </p:sp>
      <p:sp>
        <p:nvSpPr>
          <p:cNvPr id="6" name="Rectangle 6"/>
          <p:cNvSpPr txBox="1">
            <a:spLocks noChangeArrowheads="1"/>
          </p:cNvSpPr>
          <p:nvPr/>
        </p:nvSpPr>
        <p:spPr bwMode="auto">
          <a:xfrm>
            <a:off x="644769" y="3163063"/>
            <a:ext cx="7924800" cy="1302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0" rIns="36000" bIns="0" numCol="1" anchor="b" anchorCtr="0" compatLnSpc="1">
            <a:prstTxWarp prst="textNoShape">
              <a:avLst/>
            </a:prstTxWarp>
          </a:bodyPr>
          <a:lstStyle>
            <a:lvl1pPr algn="ctr" rtl="0" fontAlgn="base">
              <a:spcBef>
                <a:spcPct val="0"/>
              </a:spcBef>
              <a:spcAft>
                <a:spcPct val="0"/>
              </a:spcAft>
              <a:defRPr sz="5400" b="1">
                <a:solidFill>
                  <a:schemeClr val="tx1"/>
                </a:solidFill>
                <a:latin typeface="+mj-lt"/>
                <a:ea typeface="+mj-ea"/>
                <a:cs typeface="+mj-cs"/>
              </a:defRPr>
            </a:lvl1pPr>
            <a:lvl2pPr algn="ctr" rtl="0" fontAlgn="base">
              <a:spcBef>
                <a:spcPct val="0"/>
              </a:spcBef>
              <a:spcAft>
                <a:spcPct val="0"/>
              </a:spcAft>
              <a:defRPr sz="1500" b="1">
                <a:solidFill>
                  <a:schemeClr val="hlink"/>
                </a:solidFill>
                <a:latin typeface="Lucida Sans" pitchFamily="34" charset="0"/>
                <a:cs typeface="Arial" charset="0"/>
              </a:defRPr>
            </a:lvl2pPr>
            <a:lvl3pPr algn="ctr" rtl="0" fontAlgn="base">
              <a:spcBef>
                <a:spcPct val="0"/>
              </a:spcBef>
              <a:spcAft>
                <a:spcPct val="0"/>
              </a:spcAft>
              <a:defRPr sz="1500" b="1">
                <a:solidFill>
                  <a:schemeClr val="hlink"/>
                </a:solidFill>
                <a:latin typeface="Lucida Sans" pitchFamily="34" charset="0"/>
                <a:cs typeface="Arial" charset="0"/>
              </a:defRPr>
            </a:lvl3pPr>
            <a:lvl4pPr algn="ctr" rtl="0" fontAlgn="base">
              <a:spcBef>
                <a:spcPct val="0"/>
              </a:spcBef>
              <a:spcAft>
                <a:spcPct val="0"/>
              </a:spcAft>
              <a:defRPr sz="1500" b="1">
                <a:solidFill>
                  <a:schemeClr val="hlink"/>
                </a:solidFill>
                <a:latin typeface="Lucida Sans" pitchFamily="34" charset="0"/>
                <a:cs typeface="Arial" charset="0"/>
              </a:defRPr>
            </a:lvl4pPr>
            <a:lvl5pPr algn="ctr" rtl="0" fontAlgn="base">
              <a:spcBef>
                <a:spcPct val="0"/>
              </a:spcBef>
              <a:spcAft>
                <a:spcPct val="0"/>
              </a:spcAft>
              <a:defRPr sz="1500" b="1">
                <a:solidFill>
                  <a:schemeClr val="hlink"/>
                </a:solidFill>
                <a:latin typeface="Lucida Sans" pitchFamily="34" charset="0"/>
                <a:cs typeface="Arial" charset="0"/>
              </a:defRPr>
            </a:lvl5pPr>
            <a:lvl6pPr marL="457200" algn="ctr" rtl="0" fontAlgn="base">
              <a:spcBef>
                <a:spcPct val="0"/>
              </a:spcBef>
              <a:spcAft>
                <a:spcPct val="0"/>
              </a:spcAft>
              <a:defRPr sz="1500" b="1">
                <a:solidFill>
                  <a:schemeClr val="hlink"/>
                </a:solidFill>
                <a:latin typeface="Lucida Sans" pitchFamily="34" charset="0"/>
                <a:cs typeface="Arial" charset="0"/>
              </a:defRPr>
            </a:lvl6pPr>
            <a:lvl7pPr marL="914400" algn="ctr" rtl="0" fontAlgn="base">
              <a:spcBef>
                <a:spcPct val="0"/>
              </a:spcBef>
              <a:spcAft>
                <a:spcPct val="0"/>
              </a:spcAft>
              <a:defRPr sz="1500" b="1">
                <a:solidFill>
                  <a:schemeClr val="hlink"/>
                </a:solidFill>
                <a:latin typeface="Lucida Sans" pitchFamily="34" charset="0"/>
                <a:cs typeface="Arial" charset="0"/>
              </a:defRPr>
            </a:lvl7pPr>
            <a:lvl8pPr marL="1371600" algn="ctr" rtl="0" fontAlgn="base">
              <a:spcBef>
                <a:spcPct val="0"/>
              </a:spcBef>
              <a:spcAft>
                <a:spcPct val="0"/>
              </a:spcAft>
              <a:defRPr sz="1500" b="1">
                <a:solidFill>
                  <a:schemeClr val="hlink"/>
                </a:solidFill>
                <a:latin typeface="Lucida Sans" pitchFamily="34" charset="0"/>
                <a:cs typeface="Arial" charset="0"/>
              </a:defRPr>
            </a:lvl8pPr>
            <a:lvl9pPr marL="1828800" algn="ctr" rtl="0" fontAlgn="base">
              <a:spcBef>
                <a:spcPct val="0"/>
              </a:spcBef>
              <a:spcAft>
                <a:spcPct val="0"/>
              </a:spcAft>
              <a:defRPr sz="1500" b="1">
                <a:solidFill>
                  <a:schemeClr val="hlink"/>
                </a:solidFill>
                <a:latin typeface="Lucida Sans" pitchFamily="34" charset="0"/>
                <a:cs typeface="Arial" charset="0"/>
              </a:defRPr>
            </a:lvl9pPr>
          </a:lstStyle>
          <a:p>
            <a:r>
              <a:rPr lang="fr-FR" sz="2800" b="0" kern="0" dirty="0">
                <a:latin typeface="Lucida Sans" panose="020B0602030504020204" pitchFamily="34" charset="0"/>
              </a:rPr>
              <a:t>Référentiel compétence informationnelle</a:t>
            </a:r>
          </a:p>
          <a:p>
            <a:r>
              <a:rPr lang="fr-FR" sz="2800" b="0" kern="0" dirty="0">
                <a:latin typeface="Lucida Sans" panose="020B0602030504020204" pitchFamily="34" charset="0"/>
              </a:rPr>
              <a:t>&amp;</a:t>
            </a:r>
          </a:p>
          <a:p>
            <a:r>
              <a:rPr lang="fr-FR" sz="2800" b="0" kern="0" dirty="0">
                <a:latin typeface="Lucida Sans" panose="020B0602030504020204" pitchFamily="34" charset="0"/>
              </a:rPr>
              <a:t>Offre </a:t>
            </a:r>
            <a:r>
              <a:rPr lang="fr-FR" sz="2800" b="0" kern="0">
                <a:latin typeface="Lucida Sans" panose="020B0602030504020204" pitchFamily="34" charset="0"/>
              </a:rPr>
              <a:t>de formation du SCD</a:t>
            </a:r>
            <a:endParaRPr lang="fr-FR" sz="2800" b="0" kern="0" dirty="0">
              <a:latin typeface="Lucida Sans" panose="020B0602030504020204" pitchFamily="34" charset="0"/>
            </a:endParaRPr>
          </a:p>
        </p:txBody>
      </p:sp>
    </p:spTree>
    <p:extLst>
      <p:ext uri="{BB962C8B-B14F-4D97-AF65-F5344CB8AC3E}">
        <p14:creationId xmlns:p14="http://schemas.microsoft.com/office/powerpoint/2010/main" val="2466534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Contenus des apprentissages – Module 5 (1/2)</a:t>
            </a:r>
          </a:p>
        </p:txBody>
      </p:sp>
      <p:sp>
        <p:nvSpPr>
          <p:cNvPr id="4" name="Espace réservé de la date 3"/>
          <p:cNvSpPr>
            <a:spLocks noGrp="1"/>
          </p:cNvSpPr>
          <p:nvPr>
            <p:ph type="dt" sz="half" idx="10"/>
          </p:nvPr>
        </p:nvSpPr>
        <p:spPr/>
        <p:txBody>
          <a:body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p>
            <a:r>
              <a:rPr lang="fr-FR">
                <a:solidFill>
                  <a:srgbClr val="000000"/>
                </a:solidFill>
              </a:rPr>
              <a:t>Compétence informationnelle </a:t>
            </a:r>
          </a:p>
        </p:txBody>
      </p:sp>
      <p:graphicFrame>
        <p:nvGraphicFramePr>
          <p:cNvPr id="8" name="Tableau 5">
            <a:extLst>
              <a:ext uri="{FF2B5EF4-FFF2-40B4-BE49-F238E27FC236}">
                <a16:creationId xmlns:a16="http://schemas.microsoft.com/office/drawing/2014/main" id="{E95E8756-DA44-E64A-9BE4-8BD511D64B81}"/>
              </a:ext>
            </a:extLst>
          </p:cNvPr>
          <p:cNvGraphicFramePr>
            <a:graphicFrameLocks noGrp="1"/>
          </p:cNvGraphicFramePr>
          <p:nvPr>
            <p:extLst>
              <p:ext uri="{D42A27DB-BD31-4B8C-83A1-F6EECF244321}">
                <p14:modId xmlns:p14="http://schemas.microsoft.com/office/powerpoint/2010/main" val="4222636268"/>
              </p:ext>
            </p:extLst>
          </p:nvPr>
        </p:nvGraphicFramePr>
        <p:xfrm>
          <a:off x="305873" y="1424831"/>
          <a:ext cx="8521700" cy="4053105"/>
        </p:xfrm>
        <a:graphic>
          <a:graphicData uri="http://schemas.openxmlformats.org/drawingml/2006/table">
            <a:tbl>
              <a:tblPr firstRow="1" firstCol="1" bandRow="1">
                <a:tableStyleId>{00A15C55-8517-42AA-B614-E9B94910E393}</a:tableStyleId>
              </a:tblPr>
              <a:tblGrid>
                <a:gridCol w="1203729">
                  <a:extLst>
                    <a:ext uri="{9D8B030D-6E8A-4147-A177-3AD203B41FA5}">
                      <a16:colId xmlns:a16="http://schemas.microsoft.com/office/drawing/2014/main" val="20000"/>
                    </a:ext>
                  </a:extLst>
                </a:gridCol>
                <a:gridCol w="7317971">
                  <a:extLst>
                    <a:ext uri="{9D8B030D-6E8A-4147-A177-3AD203B41FA5}">
                      <a16:colId xmlns:a16="http://schemas.microsoft.com/office/drawing/2014/main" val="20001"/>
                    </a:ext>
                  </a:extLst>
                </a:gridCol>
              </a:tblGrid>
              <a:tr h="402841">
                <a:tc gridSpan="2">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lang="fr-FR" sz="1000" dirty="0">
                          <a:effectLst/>
                        </a:rPr>
                        <a:t>Objectif 1 : Argumenter le choix de ses sources documentaires</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834" marR="62834" marT="0" marB="0" anchor="ctr"/>
                </a:tc>
                <a:tc hMerge="1">
                  <a:txBody>
                    <a:bodyPr/>
                    <a:lstStyle/>
                    <a:p>
                      <a:pPr algn="just">
                        <a:lnSpc>
                          <a:spcPct val="115000"/>
                        </a:lnSpc>
                        <a:spcBef>
                          <a:spcPts val="300"/>
                        </a:spcBef>
                        <a:spcAft>
                          <a:spcPts val="300"/>
                        </a:spcAft>
                      </a:pP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834" marR="62834" marT="0" marB="0" anchor="ctr"/>
                </a:tc>
                <a:extLst>
                  <a:ext uri="{0D108BD9-81ED-4DB2-BD59-A6C34878D82A}">
                    <a16:rowId xmlns:a16="http://schemas.microsoft.com/office/drawing/2014/main" val="10000"/>
                  </a:ext>
                </a:extLst>
              </a:tr>
              <a:tr h="2745095">
                <a:tc>
                  <a:txBody>
                    <a:bodyPr/>
                    <a:lstStyle/>
                    <a:p>
                      <a:pPr algn="just">
                        <a:lnSpc>
                          <a:spcPct val="115000"/>
                        </a:lnSpc>
                        <a:spcBef>
                          <a:spcPts val="300"/>
                        </a:spcBef>
                        <a:spcAft>
                          <a:spcPts val="300"/>
                        </a:spcAft>
                      </a:pPr>
                      <a:r>
                        <a:rPr lang="fr-FR" sz="900" dirty="0">
                          <a:effectLst/>
                        </a:rPr>
                        <a:t>Apprentissages concernés</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834" marR="62834" marT="0" marB="0" anchor="ctr"/>
                </a:tc>
                <a:tc>
                  <a:txBody>
                    <a:bodyPr/>
                    <a:lstStyle/>
                    <a:p>
                      <a:pPr marL="342900" lvl="0" indent="-342900">
                        <a:lnSpc>
                          <a:spcPct val="115000"/>
                        </a:lnSpc>
                        <a:spcAft>
                          <a:spcPts val="0"/>
                        </a:spcAft>
                        <a:buFont typeface="Lucida Sans" panose="020B0602030504020204" pitchFamily="34" charset="0"/>
                        <a:buChar char="-"/>
                      </a:pPr>
                      <a:r>
                        <a:rPr lang="fr-FR" sz="900" dirty="0">
                          <a:effectLst/>
                        </a:rPr>
                        <a:t>Comprendre que le contenu, le format, la pertinence et la valeur des résultats de recherche documentaire sont à lier au besoin d’information imposé par le travail de recherche </a:t>
                      </a:r>
                    </a:p>
                    <a:p>
                      <a:pPr marL="342900" lvl="0" indent="-342900">
                        <a:lnSpc>
                          <a:spcPct val="115000"/>
                        </a:lnSpc>
                        <a:spcAft>
                          <a:spcPts val="0"/>
                        </a:spcAft>
                        <a:buFont typeface="Lucida Sans" panose="020B0602030504020204" pitchFamily="34" charset="0"/>
                        <a:buChar char="-"/>
                      </a:pPr>
                      <a:r>
                        <a:rPr lang="fr-FR" sz="900" dirty="0">
                          <a:effectLst/>
                        </a:rPr>
                        <a:t>Être en capacité de reconnaitre et d’utiliser à bon escient les indicateurs d’autorité et les critères de validité de l’information : identifier les caractéristiques d’une source : </a:t>
                      </a:r>
                    </a:p>
                    <a:p>
                      <a:pPr marL="742950" lvl="1" indent="-285750">
                        <a:lnSpc>
                          <a:spcPct val="115000"/>
                        </a:lnSpc>
                        <a:spcAft>
                          <a:spcPts val="0"/>
                        </a:spcAft>
                        <a:buFont typeface="Courier New" panose="02070309020205020404" pitchFamily="49" charset="0"/>
                        <a:buChar char="o"/>
                      </a:pPr>
                      <a:r>
                        <a:rPr lang="fr-FR" sz="900" dirty="0">
                          <a:effectLst/>
                        </a:rPr>
                        <a:t>Repérer le type d’éditeur (scientifique, de vulgarisation, à compte d’auteur…), la collection, les revues à comité de lecture, identifier le public visé…</a:t>
                      </a:r>
                    </a:p>
                    <a:p>
                      <a:pPr marL="742950" lvl="1" indent="-285750">
                        <a:lnSpc>
                          <a:spcPct val="115000"/>
                        </a:lnSpc>
                        <a:spcAft>
                          <a:spcPts val="0"/>
                        </a:spcAft>
                        <a:buFont typeface="Courier New" panose="02070309020205020404" pitchFamily="49" charset="0"/>
                        <a:buChar char="o"/>
                      </a:pPr>
                      <a:r>
                        <a:rPr lang="fr-FR" sz="900" dirty="0">
                          <a:effectLst/>
                        </a:rPr>
                        <a:t>Décrypter une URL, en identifier l’auteur (collectif ou individuel) ; les mises à jour… </a:t>
                      </a:r>
                    </a:p>
                    <a:p>
                      <a:pPr marL="742950" lvl="1" indent="-285750">
                        <a:lnSpc>
                          <a:spcPct val="115000"/>
                        </a:lnSpc>
                        <a:spcAft>
                          <a:spcPts val="0"/>
                        </a:spcAft>
                        <a:buFont typeface="Courier New" panose="02070309020205020404" pitchFamily="49" charset="0"/>
                        <a:buChar char="o"/>
                      </a:pPr>
                      <a:r>
                        <a:rPr lang="fr-FR" sz="900" dirty="0">
                          <a:effectLst/>
                        </a:rPr>
                        <a:t>Identifier le niveau d’expertise d’un auteur, sa position occupée au sein de la société, la nature de son expérience par rapport au sujet, son affiliation </a:t>
                      </a:r>
                    </a:p>
                    <a:p>
                      <a:pPr marL="342900" lvl="0" indent="-342900">
                        <a:lnSpc>
                          <a:spcPct val="115000"/>
                        </a:lnSpc>
                        <a:spcAft>
                          <a:spcPts val="0"/>
                        </a:spcAft>
                        <a:buFont typeface="Lucida Sans" panose="020B0602030504020204" pitchFamily="34" charset="0"/>
                        <a:buChar char="-"/>
                      </a:pPr>
                      <a:r>
                        <a:rPr lang="fr-FR" sz="900" dirty="0">
                          <a:effectLst/>
                        </a:rPr>
                        <a:t>Évaluer de façon critique l’information obtenue : à partir des indicateurs d’autorité, être en capacité de sélectionner les sources les plus pertinentes en discriminant les sources en fonction de leur apport sur le sujet</a:t>
                      </a:r>
                    </a:p>
                    <a:p>
                      <a:pPr marL="342900" lvl="0" indent="-342900">
                        <a:lnSpc>
                          <a:spcPct val="115000"/>
                        </a:lnSpc>
                        <a:spcAft>
                          <a:spcPts val="0"/>
                        </a:spcAft>
                        <a:buFont typeface="Lucida Sans" panose="020B0602030504020204" pitchFamily="34" charset="0"/>
                        <a:buChar char="-"/>
                      </a:pPr>
                      <a:r>
                        <a:rPr lang="fr-FR" sz="900" dirty="0">
                          <a:effectLst/>
                        </a:rPr>
                        <a:t>Identifier des critères de sélection à travers des stratégies de lecture rapide : consulter un sommaire, index, résumé, introduction, conclusion…</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834" marR="62834" marT="0" marB="0" anchor="ctr"/>
                </a:tc>
                <a:extLst>
                  <a:ext uri="{0D108BD9-81ED-4DB2-BD59-A6C34878D82A}">
                    <a16:rowId xmlns:a16="http://schemas.microsoft.com/office/drawing/2014/main" val="10002"/>
                  </a:ext>
                </a:extLst>
              </a:tr>
              <a:tr h="905169">
                <a:tc>
                  <a:txBody>
                    <a:bodyPr/>
                    <a:lstStyle/>
                    <a:p>
                      <a:pPr algn="l"/>
                      <a:r>
                        <a:rPr lang="fr-FR" sz="900" dirty="0">
                          <a:effectLst/>
                        </a:rPr>
                        <a:t>Modalités de la séance</a:t>
                      </a:r>
                      <a:endParaRPr lang="fr-FR" sz="900" dirty="0">
                        <a:effectLst/>
                        <a:latin typeface="Calibri" panose="020F0502020204030204" pitchFamily="34" charset="0"/>
                      </a:endParaRPr>
                    </a:p>
                  </a:txBody>
                  <a:tcPr marL="62834" marR="62834" marT="0" marB="0" anchor="ctr"/>
                </a:tc>
                <a:tc>
                  <a:txBody>
                    <a:bodyPr/>
                    <a:lstStyle/>
                    <a:p>
                      <a:pPr marL="342900" lvl="0" indent="-342900">
                        <a:lnSpc>
                          <a:spcPct val="115000"/>
                        </a:lnSpc>
                        <a:spcAft>
                          <a:spcPts val="0"/>
                        </a:spcAft>
                        <a:buFont typeface="Lucida Sans" panose="020B0602030504020204" pitchFamily="34" charset="0"/>
                        <a:buChar char="-"/>
                      </a:pPr>
                      <a:r>
                        <a:rPr lang="fr-FR" sz="900" dirty="0">
                          <a:effectLst/>
                        </a:rPr>
                        <a:t>Durée : 30mn à 1 heure : </a:t>
                      </a:r>
                    </a:p>
                    <a:p>
                      <a:pPr marL="800100" lvl="1" indent="-342900">
                        <a:lnSpc>
                          <a:spcPct val="115000"/>
                        </a:lnSpc>
                        <a:spcAft>
                          <a:spcPts val="0"/>
                        </a:spcAft>
                        <a:buFont typeface="Courier New" panose="02070309020205020404" pitchFamily="49" charset="0"/>
                        <a:buChar char="o"/>
                      </a:pPr>
                      <a:r>
                        <a:rPr lang="fr-FR" sz="900" dirty="0">
                          <a:effectLst/>
                        </a:rPr>
                        <a:t>Formation théorique avec présentation par le bibliothécaire des apprentissages concernés : 30mn. </a:t>
                      </a:r>
                    </a:p>
                    <a:p>
                      <a:pPr marL="800100" lvl="1" indent="-342900" algn="just">
                        <a:lnSpc>
                          <a:spcPct val="115000"/>
                        </a:lnSpc>
                        <a:spcAft>
                          <a:spcPts val="0"/>
                        </a:spcAft>
                        <a:buFont typeface="Courier New" panose="02070309020205020404" pitchFamily="49" charset="0"/>
                        <a:buChar char="o"/>
                      </a:pPr>
                      <a:r>
                        <a:rPr lang="fr-FR" sz="900" dirty="0">
                          <a:effectLst/>
                        </a:rPr>
                        <a:t>Apprentissage pratique avec mise en application et travaux étudiants : 1h (séance à construire avec l’enseignant)</a:t>
                      </a:r>
                    </a:p>
                    <a:p>
                      <a:pPr marL="342900" marR="0" lvl="0" indent="-342900" algn="just" defTabSz="914400" rtl="0" eaLnBrk="1" fontAlgn="auto" latinLnBrk="0" hangingPunct="1">
                        <a:lnSpc>
                          <a:spcPct val="115000"/>
                        </a:lnSpc>
                        <a:spcBef>
                          <a:spcPts val="0"/>
                        </a:spcBef>
                        <a:spcAft>
                          <a:spcPts val="0"/>
                        </a:spcAft>
                        <a:buClrTx/>
                        <a:buSzTx/>
                        <a:buFont typeface="Lucida Sans" panose="020B0602030504020204" pitchFamily="34" charset="0"/>
                        <a:buChar char="-"/>
                        <a:tabLst/>
                        <a:defRPr/>
                      </a:pPr>
                      <a:r>
                        <a:rPr lang="fr-FR" sz="900" dirty="0">
                          <a:effectLst/>
                        </a:rPr>
                        <a:t>Intervenant : Bibliothécaire + enseignant </a:t>
                      </a:r>
                      <a:endParaRPr lang="fr-FR" sz="900" dirty="0">
                        <a:effectLst/>
                        <a:latin typeface="Calibri" panose="020F0502020204030204" pitchFamily="34" charset="0"/>
                      </a:endParaRPr>
                    </a:p>
                  </a:txBody>
                  <a:tcPr marL="62834" marR="62834" marT="0" marB="0" anchor="ctr"/>
                </a:tc>
                <a:extLst>
                  <a:ext uri="{0D108BD9-81ED-4DB2-BD59-A6C34878D82A}">
                    <a16:rowId xmlns:a16="http://schemas.microsoft.com/office/drawing/2014/main" val="1016262032"/>
                  </a:ext>
                </a:extLst>
              </a:tr>
            </a:tbl>
          </a:graphicData>
        </a:graphic>
      </p:graphicFrame>
    </p:spTree>
    <p:extLst>
      <p:ext uri="{BB962C8B-B14F-4D97-AF65-F5344CB8AC3E}">
        <p14:creationId xmlns:p14="http://schemas.microsoft.com/office/powerpoint/2010/main" val="1088194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Contenus des apprentissages – Module 5 (2/2)</a:t>
            </a:r>
          </a:p>
        </p:txBody>
      </p:sp>
      <p:sp>
        <p:nvSpPr>
          <p:cNvPr id="4" name="Espace réservé de la date 3"/>
          <p:cNvSpPr>
            <a:spLocks noGrp="1"/>
          </p:cNvSpPr>
          <p:nvPr>
            <p:ph type="dt" sz="half" idx="10"/>
          </p:nvPr>
        </p:nvSpPr>
        <p:spPr/>
        <p:txBody>
          <a:body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p>
            <a:r>
              <a:rPr lang="fr-FR">
                <a:solidFill>
                  <a:srgbClr val="000000"/>
                </a:solidFill>
              </a:rPr>
              <a:t>Compétence informationnelle </a:t>
            </a:r>
          </a:p>
        </p:txBody>
      </p:sp>
      <p:graphicFrame>
        <p:nvGraphicFramePr>
          <p:cNvPr id="7" name="Tableau 6"/>
          <p:cNvGraphicFramePr>
            <a:graphicFrameLocks noGrp="1"/>
          </p:cNvGraphicFramePr>
          <p:nvPr>
            <p:extLst>
              <p:ext uri="{D42A27DB-BD31-4B8C-83A1-F6EECF244321}">
                <p14:modId xmlns:p14="http://schemas.microsoft.com/office/powerpoint/2010/main" val="662809072"/>
              </p:ext>
            </p:extLst>
          </p:nvPr>
        </p:nvGraphicFramePr>
        <p:xfrm>
          <a:off x="287366" y="1681496"/>
          <a:ext cx="8569267" cy="3195304"/>
        </p:xfrm>
        <a:graphic>
          <a:graphicData uri="http://schemas.openxmlformats.org/drawingml/2006/table">
            <a:tbl>
              <a:tblPr firstRow="1" firstCol="1" bandRow="1">
                <a:tableStyleId>{00A15C55-8517-42AA-B614-E9B94910E393}</a:tableStyleId>
              </a:tblPr>
              <a:tblGrid>
                <a:gridCol w="1054562">
                  <a:extLst>
                    <a:ext uri="{9D8B030D-6E8A-4147-A177-3AD203B41FA5}">
                      <a16:colId xmlns:a16="http://schemas.microsoft.com/office/drawing/2014/main" val="20000"/>
                    </a:ext>
                  </a:extLst>
                </a:gridCol>
                <a:gridCol w="7514705">
                  <a:extLst>
                    <a:ext uri="{9D8B030D-6E8A-4147-A177-3AD203B41FA5}">
                      <a16:colId xmlns:a16="http://schemas.microsoft.com/office/drawing/2014/main" val="20001"/>
                    </a:ext>
                  </a:extLst>
                </a:gridCol>
              </a:tblGrid>
              <a:tr h="567112">
                <a:tc gridSpan="2">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lang="fr-FR" sz="1000" dirty="0">
                          <a:effectLst/>
                        </a:rPr>
                        <a:t>Objectif 2 : Fonder sa recherche sur un état de l’art afin d’en éclairer les lacunes</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15000"/>
                        </a:lnSpc>
                        <a:spcBef>
                          <a:spcPts val="300"/>
                        </a:spcBef>
                        <a:spcAft>
                          <a:spcPts val="300"/>
                        </a:spcAft>
                      </a:pP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2055364">
                <a:tc>
                  <a:txBody>
                    <a:bodyPr/>
                    <a:lstStyle/>
                    <a:p>
                      <a:pPr algn="l">
                        <a:lnSpc>
                          <a:spcPct val="115000"/>
                        </a:lnSpc>
                        <a:spcBef>
                          <a:spcPts val="300"/>
                        </a:spcBef>
                        <a:spcAft>
                          <a:spcPts val="300"/>
                        </a:spcAft>
                      </a:pPr>
                      <a:r>
                        <a:rPr lang="fr-FR" sz="900" dirty="0">
                          <a:effectLst/>
                        </a:rPr>
                        <a:t>Apprentissages concernés</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342900" lvl="0" indent="-342900" algn="l">
                        <a:lnSpc>
                          <a:spcPct val="115000"/>
                        </a:lnSpc>
                        <a:spcAft>
                          <a:spcPts val="0"/>
                        </a:spcAft>
                        <a:buFont typeface="Lucida Sans" panose="020B0602030504020204" pitchFamily="34" charset="0"/>
                        <a:buChar char="-"/>
                      </a:pPr>
                      <a:r>
                        <a:rPr lang="fr-FR" sz="900" dirty="0">
                          <a:effectLst/>
                        </a:rPr>
                        <a:t>Identifier les réservoirs de sources : les bases de données incontournables à interroger (en langue anglaise notamment…), les catalogues de bibliothèques spécialisées à consulter également ainsi que les sites web institutionnels</a:t>
                      </a:r>
                    </a:p>
                    <a:p>
                      <a:pPr marL="342900" lvl="0" indent="-342900" algn="l">
                        <a:lnSpc>
                          <a:spcPct val="115000"/>
                        </a:lnSpc>
                        <a:spcAft>
                          <a:spcPts val="0"/>
                        </a:spcAft>
                        <a:buFont typeface="Lucida Sans" panose="020B0602030504020204" pitchFamily="34" charset="0"/>
                        <a:buChar char="-"/>
                      </a:pPr>
                      <a:r>
                        <a:rPr lang="fr-FR" sz="900" dirty="0">
                          <a:effectLst/>
                        </a:rPr>
                        <a:t>Être en capacité d’utiliser les modalités de recherche propres à ces réservoirs : thésaurus, index, spécificité de catalogue… </a:t>
                      </a:r>
                    </a:p>
                    <a:p>
                      <a:pPr marL="342900" lvl="0" indent="-342900" algn="l">
                        <a:lnSpc>
                          <a:spcPct val="115000"/>
                        </a:lnSpc>
                        <a:spcAft>
                          <a:spcPts val="0"/>
                        </a:spcAft>
                        <a:buFont typeface="Lucida Sans" panose="020B0602030504020204" pitchFamily="34" charset="0"/>
                        <a:buChar char="-"/>
                      </a:pPr>
                      <a:r>
                        <a:rPr lang="fr-FR" sz="900" dirty="0">
                          <a:effectLst/>
                        </a:rPr>
                        <a:t>Savoir identifier les modalités d’accès aux références pour obtenir le texte intégral (PEB, Open Source, abonnement propre à l’établissement…) </a:t>
                      </a:r>
                    </a:p>
                    <a:p>
                      <a:pPr marL="342900" lvl="0" indent="-342900" algn="l">
                        <a:lnSpc>
                          <a:spcPct val="115000"/>
                        </a:lnSpc>
                        <a:spcAft>
                          <a:spcPts val="0"/>
                        </a:spcAft>
                        <a:buFont typeface="Lucida Sans" panose="020B0602030504020204" pitchFamily="34" charset="0"/>
                        <a:buChar char="-"/>
                      </a:pPr>
                      <a:r>
                        <a:rPr lang="fr-FR" sz="900" dirty="0">
                          <a:effectLst/>
                        </a:rPr>
                        <a:t>Être en capacité de fonder une recherche dans la continuité : organiser et alimenter son propre réservoir de références, identifier les lacunes sur un sujet.</a:t>
                      </a:r>
                    </a:p>
                    <a:p>
                      <a:pPr marL="342900" lvl="0" indent="-342900" algn="l">
                        <a:lnSpc>
                          <a:spcPct val="115000"/>
                        </a:lnSpc>
                        <a:spcAft>
                          <a:spcPts val="0"/>
                        </a:spcAft>
                        <a:buFont typeface="Lucida Sans" panose="020B0602030504020204" pitchFamily="34" charset="0"/>
                        <a:buChar char="-"/>
                      </a:pPr>
                      <a:r>
                        <a:rPr lang="fr-FR" sz="900" dirty="0">
                          <a:effectLst/>
                        </a:rPr>
                        <a:t>Être en capacité de poser les premiers éléments d’une veille documentaire pour ancrer sa recherche dans l’actualité de la discipline : connaître et savoir utiliser les outils de veille essentiels</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72828">
                <a:tc>
                  <a:txBody>
                    <a:bodyPr/>
                    <a:lstStyle/>
                    <a:p>
                      <a:pPr algn="just"/>
                      <a:r>
                        <a:rPr lang="fr-FR" sz="900" dirty="0">
                          <a:effectLst/>
                        </a:rPr>
                        <a:t>Modalités de la séance</a:t>
                      </a:r>
                      <a:endParaRPr lang="fr-FR" sz="900" dirty="0">
                        <a:effectLst/>
                        <a:latin typeface="Calibri" panose="020F050202020403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Lucida Sans" panose="020B0602030504020204" pitchFamily="34" charset="0"/>
                        <a:buChar char="-"/>
                        <a:tabLst/>
                        <a:defRPr/>
                      </a:pPr>
                      <a:r>
                        <a:rPr lang="fr-FR" sz="900" kern="1200" dirty="0">
                          <a:solidFill>
                            <a:schemeClr val="dk1"/>
                          </a:solidFill>
                          <a:effectLst/>
                          <a:latin typeface="+mn-lt"/>
                          <a:ea typeface="+mn-ea"/>
                          <a:cs typeface="+mn-cs"/>
                        </a:rPr>
                        <a:t>Durée : 1 à 2 heures. La durée est fonction de l’accompagnement possible par l’enseignant encadrant le travail de recherche</a:t>
                      </a:r>
                    </a:p>
                    <a:p>
                      <a:pPr marL="342900" marR="0" lvl="0" indent="-342900" algn="l" defTabSz="914400" rtl="0" eaLnBrk="1" fontAlgn="auto" latinLnBrk="0" hangingPunct="1">
                        <a:lnSpc>
                          <a:spcPct val="115000"/>
                        </a:lnSpc>
                        <a:spcBef>
                          <a:spcPts val="0"/>
                        </a:spcBef>
                        <a:spcAft>
                          <a:spcPts val="0"/>
                        </a:spcAft>
                        <a:buClrTx/>
                        <a:buSzTx/>
                        <a:buFont typeface="Lucida Sans" panose="020B0602030504020204" pitchFamily="34" charset="0"/>
                        <a:buChar char="-"/>
                        <a:tabLst/>
                        <a:defRPr/>
                      </a:pPr>
                      <a:r>
                        <a:rPr lang="fr-FR" sz="900" kern="1200" dirty="0">
                          <a:solidFill>
                            <a:schemeClr val="dk1"/>
                          </a:solidFill>
                          <a:effectLst/>
                          <a:latin typeface="+mn-lt"/>
                          <a:ea typeface="+mn-ea"/>
                          <a:cs typeface="+mn-cs"/>
                        </a:rPr>
                        <a:t>Intervenant : Bibliothécaire + enseignant </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22313529"/>
                  </a:ext>
                </a:extLst>
              </a:tr>
            </a:tbl>
          </a:graphicData>
        </a:graphic>
      </p:graphicFrame>
    </p:spTree>
    <p:extLst>
      <p:ext uri="{BB962C8B-B14F-4D97-AF65-F5344CB8AC3E}">
        <p14:creationId xmlns:p14="http://schemas.microsoft.com/office/powerpoint/2010/main" val="2788883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fr-FR"/>
              <a:t>www.u-pec.fr</a:t>
            </a:r>
          </a:p>
        </p:txBody>
      </p:sp>
      <p:sp>
        <p:nvSpPr>
          <p:cNvPr id="58371" name="Rectangle 3"/>
          <p:cNvSpPr>
            <a:spLocks noGrp="1" noChangeArrowheads="1"/>
          </p:cNvSpPr>
          <p:nvPr>
            <p:ph type="body" idx="1"/>
          </p:nvPr>
        </p:nvSpPr>
        <p:spPr/>
        <p:txBody>
          <a:bodyPr/>
          <a:lstStyle/>
          <a:p>
            <a:r>
              <a:rPr lang="fr-FR" dirty="0"/>
              <a:t>Tiphaine </a:t>
            </a:r>
            <a:r>
              <a:rPr lang="fr-FR" dirty="0" err="1"/>
              <a:t>Tugault</a:t>
            </a:r>
            <a:r>
              <a:rPr lang="fr-FR" dirty="0"/>
              <a:t> </a:t>
            </a:r>
          </a:p>
          <a:p>
            <a:r>
              <a:rPr lang="fr-FR" dirty="0"/>
              <a:t>Service Commun de la documentation </a:t>
            </a:r>
          </a:p>
          <a:p>
            <a:pPr lvl="1"/>
            <a:endParaRPr lang="fr-FR" dirty="0"/>
          </a:p>
          <a:p>
            <a:pPr lvl="1"/>
            <a:r>
              <a:rPr lang="fr-FR" dirty="0"/>
              <a:t>tiphaine.tugault@u-pec.fr</a:t>
            </a:r>
          </a:p>
        </p:txBody>
      </p:sp>
      <p:sp>
        <p:nvSpPr>
          <p:cNvPr id="4" name="Espace réservé de la date 3"/>
          <p:cNvSpPr>
            <a:spLocks noGrp="1"/>
          </p:cNvSpPr>
          <p:nvPr>
            <p:ph type="dt" sz="half" idx="10"/>
          </p:nvPr>
        </p:nvSpPr>
        <p:spPr/>
        <p:txBody>
          <a:bodyPr/>
          <a:lstStyle/>
          <a:p>
            <a:r>
              <a:rPr lang="fr-FR">
                <a:solidFill>
                  <a:srgbClr val="000000"/>
                </a:solidFill>
              </a:rPr>
              <a:t>décembre 2019</a:t>
            </a:r>
          </a:p>
        </p:txBody>
      </p:sp>
    </p:spTree>
    <p:extLst>
      <p:ext uri="{BB962C8B-B14F-4D97-AF65-F5344CB8AC3E}">
        <p14:creationId xmlns:p14="http://schemas.microsoft.com/office/powerpoint/2010/main" val="247976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8839" y="440931"/>
            <a:ext cx="6520970" cy="330200"/>
          </a:xfrm>
        </p:spPr>
        <p:txBody>
          <a:bodyPr/>
          <a:lstStyle/>
          <a:p>
            <a:r>
              <a:rPr lang="fr-FR" dirty="0"/>
              <a:t>Attendus de la compétence "construire une méthodologie de recherche valide"</a:t>
            </a:r>
          </a:p>
        </p:txBody>
      </p:sp>
      <p:sp>
        <p:nvSpPr>
          <p:cNvPr id="3" name="Espace réservé de la date 2"/>
          <p:cNvSpPr>
            <a:spLocks noGrp="1"/>
          </p:cNvSpPr>
          <p:nvPr>
            <p:ph type="dt" sz="half" idx="10"/>
          </p:nvPr>
        </p:nvSpPr>
        <p:spPr/>
        <p:txBody>
          <a:bodyPr/>
          <a:lstStyle/>
          <a:p>
            <a:r>
              <a:rPr lang="fr-FR">
                <a:solidFill>
                  <a:srgbClr val="000000"/>
                </a:solidFill>
              </a:rPr>
              <a:t>décembre 2019</a:t>
            </a:r>
          </a:p>
        </p:txBody>
      </p:sp>
      <p:sp>
        <p:nvSpPr>
          <p:cNvPr id="4" name="Espace réservé du pied de page 3"/>
          <p:cNvSpPr>
            <a:spLocks noGrp="1"/>
          </p:cNvSpPr>
          <p:nvPr>
            <p:ph type="ftr" sz="quarter" idx="11"/>
          </p:nvPr>
        </p:nvSpPr>
        <p:spPr/>
        <p:txBody>
          <a:bodyPr/>
          <a:lstStyle/>
          <a:p>
            <a:r>
              <a:rPr lang="fr-FR">
                <a:solidFill>
                  <a:srgbClr val="000000"/>
                </a:solidFill>
              </a:rPr>
              <a:t>Compétence informationnelle </a:t>
            </a:r>
          </a:p>
        </p:txBody>
      </p:sp>
      <p:graphicFrame>
        <p:nvGraphicFramePr>
          <p:cNvPr id="5" name="Diagramme 4"/>
          <p:cNvGraphicFramePr/>
          <p:nvPr>
            <p:extLst>
              <p:ext uri="{D42A27DB-BD31-4B8C-83A1-F6EECF244321}">
                <p14:modId xmlns:p14="http://schemas.microsoft.com/office/powerpoint/2010/main" val="2750843355"/>
              </p:ext>
            </p:extLst>
          </p:nvPr>
        </p:nvGraphicFramePr>
        <p:xfrm>
          <a:off x="250092" y="937416"/>
          <a:ext cx="8665308" cy="52742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ZoneTexte 5"/>
          <p:cNvSpPr txBox="1"/>
          <p:nvPr/>
        </p:nvSpPr>
        <p:spPr>
          <a:xfrm>
            <a:off x="250092" y="1755316"/>
            <a:ext cx="1484923" cy="430887"/>
          </a:xfrm>
          <a:prstGeom prst="rect">
            <a:avLst/>
          </a:prstGeom>
          <a:noFill/>
        </p:spPr>
        <p:txBody>
          <a:bodyPr wrap="square" rtlCol="0">
            <a:spAutoFit/>
          </a:bodyPr>
          <a:lstStyle/>
          <a:p>
            <a:pPr algn="ctr"/>
            <a:r>
              <a:rPr lang="fr-FR" sz="1100" b="1" dirty="0">
                <a:solidFill>
                  <a:schemeClr val="accent4"/>
                </a:solidFill>
                <a:latin typeface="Lucida Sans" panose="020B0602030504020204" pitchFamily="34" charset="0"/>
              </a:rPr>
              <a:t>Composantes essentielles</a:t>
            </a:r>
          </a:p>
        </p:txBody>
      </p:sp>
      <p:sp>
        <p:nvSpPr>
          <p:cNvPr id="7" name="ZoneTexte 6"/>
          <p:cNvSpPr txBox="1"/>
          <p:nvPr/>
        </p:nvSpPr>
        <p:spPr>
          <a:xfrm>
            <a:off x="594330" y="3327293"/>
            <a:ext cx="1531459" cy="430887"/>
          </a:xfrm>
          <a:prstGeom prst="rect">
            <a:avLst/>
          </a:prstGeom>
          <a:noFill/>
        </p:spPr>
        <p:txBody>
          <a:bodyPr wrap="square" rtlCol="0">
            <a:spAutoFit/>
          </a:bodyPr>
          <a:lstStyle/>
          <a:p>
            <a:pPr algn="ctr"/>
            <a:r>
              <a:rPr lang="fr-FR" sz="1100" b="1" dirty="0">
                <a:solidFill>
                  <a:schemeClr val="accent4"/>
                </a:solidFill>
                <a:latin typeface="Lucida Sans" panose="020B0602030504020204" pitchFamily="34" charset="0"/>
              </a:rPr>
              <a:t>Situations professionnelles</a:t>
            </a:r>
          </a:p>
        </p:txBody>
      </p:sp>
      <p:sp>
        <p:nvSpPr>
          <p:cNvPr id="8" name="ZoneTexte 7"/>
          <p:cNvSpPr txBox="1"/>
          <p:nvPr/>
        </p:nvSpPr>
        <p:spPr>
          <a:xfrm>
            <a:off x="250092" y="4930526"/>
            <a:ext cx="1484923" cy="430887"/>
          </a:xfrm>
          <a:prstGeom prst="rect">
            <a:avLst/>
          </a:prstGeom>
          <a:noFill/>
        </p:spPr>
        <p:txBody>
          <a:bodyPr wrap="square" rtlCol="0">
            <a:spAutoFit/>
          </a:bodyPr>
          <a:lstStyle/>
          <a:p>
            <a:pPr algn="ctr"/>
            <a:r>
              <a:rPr lang="fr-FR" sz="1100" b="1" dirty="0">
                <a:solidFill>
                  <a:schemeClr val="accent4"/>
                </a:solidFill>
                <a:latin typeface="Lucida Sans" panose="020B0602030504020204" pitchFamily="34" charset="0"/>
              </a:rPr>
              <a:t>Apprentissages incontournables</a:t>
            </a:r>
          </a:p>
        </p:txBody>
      </p:sp>
    </p:spTree>
    <p:extLst>
      <p:ext uri="{BB962C8B-B14F-4D97-AF65-F5344CB8AC3E}">
        <p14:creationId xmlns:p14="http://schemas.microsoft.com/office/powerpoint/2010/main" val="4108367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e la date 3"/>
          <p:cNvSpPr>
            <a:spLocks noGrp="1"/>
          </p:cNvSpPr>
          <p:nvPr>
            <p:ph type="dt" sz="half" idx="10"/>
          </p:nvPr>
        </p:nvSpPr>
        <p:spPr/>
        <p:txBody>
          <a:bodyPr/>
          <a:lstStyle/>
          <a:p>
            <a:r>
              <a:rPr lang="fr-FR">
                <a:solidFill>
                  <a:srgbClr val="000000"/>
                </a:solidFill>
              </a:rPr>
              <a:t>décembre 2019</a:t>
            </a:r>
          </a:p>
        </p:txBody>
      </p:sp>
      <p:sp>
        <p:nvSpPr>
          <p:cNvPr id="6" name="Espace réservé du pied de page 4"/>
          <p:cNvSpPr>
            <a:spLocks noGrp="1"/>
          </p:cNvSpPr>
          <p:nvPr>
            <p:ph type="ftr" sz="quarter" idx="11"/>
          </p:nvPr>
        </p:nvSpPr>
        <p:spPr/>
        <p:txBody>
          <a:bodyPr/>
          <a:lstStyle/>
          <a:p>
            <a:r>
              <a:rPr lang="fr-FR">
                <a:solidFill>
                  <a:srgbClr val="000000"/>
                </a:solidFill>
              </a:rPr>
              <a:t>Compétence informationnelle </a:t>
            </a:r>
          </a:p>
        </p:txBody>
      </p:sp>
      <p:sp>
        <p:nvSpPr>
          <p:cNvPr id="116738" name="Rectangle 2"/>
          <p:cNvSpPr>
            <a:spLocks noGrp="1" noChangeArrowheads="1"/>
          </p:cNvSpPr>
          <p:nvPr>
            <p:ph type="title"/>
          </p:nvPr>
        </p:nvSpPr>
        <p:spPr>
          <a:xfrm>
            <a:off x="296990" y="365292"/>
            <a:ext cx="7205785" cy="330200"/>
          </a:xfrm>
        </p:spPr>
        <p:txBody>
          <a:bodyPr/>
          <a:lstStyle/>
          <a:p>
            <a:r>
              <a:rPr lang="fr-FR" dirty="0">
                <a:latin typeface="Lucida Sans" panose="020B0602030504020204" pitchFamily="34" charset="0"/>
              </a:rPr>
              <a:t>Niveaux de développement de la compétence niveau Licence</a:t>
            </a:r>
          </a:p>
        </p:txBody>
      </p:sp>
      <p:graphicFrame>
        <p:nvGraphicFramePr>
          <p:cNvPr id="8" name="Diagramme 7"/>
          <p:cNvGraphicFramePr/>
          <p:nvPr>
            <p:extLst>
              <p:ext uri="{D42A27DB-BD31-4B8C-83A1-F6EECF244321}">
                <p14:modId xmlns:p14="http://schemas.microsoft.com/office/powerpoint/2010/main" val="3341871877"/>
              </p:ext>
            </p:extLst>
          </p:nvPr>
        </p:nvGraphicFramePr>
        <p:xfrm>
          <a:off x="296990" y="1760419"/>
          <a:ext cx="8701050" cy="2844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Flèche droite 1"/>
          <p:cNvSpPr/>
          <p:nvPr/>
        </p:nvSpPr>
        <p:spPr bwMode="auto">
          <a:xfrm>
            <a:off x="875324" y="4273022"/>
            <a:ext cx="328246" cy="250092"/>
          </a:xfrm>
          <a:prstGeom prst="rightArrow">
            <a:avLst/>
          </a:prstGeom>
          <a:solidFill>
            <a:schemeClr val="accent4"/>
          </a:solidFill>
          <a:ln w="9525"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chemeClr val="tx1"/>
              </a:solidFill>
              <a:effectLst/>
              <a:latin typeface="Lucida Sans" pitchFamily="34" charset="0"/>
              <a:cs typeface="Arial" charset="0"/>
            </a:endParaRPr>
          </a:p>
        </p:txBody>
      </p:sp>
      <p:sp>
        <p:nvSpPr>
          <p:cNvPr id="7" name="Flèche droite 6"/>
          <p:cNvSpPr/>
          <p:nvPr/>
        </p:nvSpPr>
        <p:spPr bwMode="auto">
          <a:xfrm>
            <a:off x="3636231" y="4273022"/>
            <a:ext cx="328246" cy="250092"/>
          </a:xfrm>
          <a:prstGeom prst="rightArrow">
            <a:avLst/>
          </a:prstGeom>
          <a:solidFill>
            <a:schemeClr val="accent4"/>
          </a:solidFill>
          <a:ln w="9525"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chemeClr val="tx1"/>
              </a:solidFill>
              <a:effectLst/>
              <a:latin typeface="Lucida Sans" pitchFamily="34" charset="0"/>
              <a:cs typeface="Arial" charset="0"/>
            </a:endParaRPr>
          </a:p>
        </p:txBody>
      </p:sp>
      <p:sp>
        <p:nvSpPr>
          <p:cNvPr id="9" name="Flèche droite 8"/>
          <p:cNvSpPr/>
          <p:nvPr/>
        </p:nvSpPr>
        <p:spPr bwMode="auto">
          <a:xfrm>
            <a:off x="6649061" y="4273022"/>
            <a:ext cx="328246" cy="250092"/>
          </a:xfrm>
          <a:prstGeom prst="rightArrow">
            <a:avLst/>
          </a:prstGeom>
          <a:solidFill>
            <a:schemeClr val="accent4"/>
          </a:solidFill>
          <a:ln w="9525"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chemeClr val="tx1"/>
              </a:solidFill>
              <a:effectLst/>
              <a:latin typeface="Lucida Sans" pitchFamily="34" charset="0"/>
              <a:cs typeface="Arial" charset="0"/>
            </a:endParaRPr>
          </a:p>
        </p:txBody>
      </p:sp>
      <p:sp>
        <p:nvSpPr>
          <p:cNvPr id="3" name="Rectangle 2"/>
          <p:cNvSpPr/>
          <p:nvPr/>
        </p:nvSpPr>
        <p:spPr>
          <a:xfrm>
            <a:off x="1391425" y="4213402"/>
            <a:ext cx="792205" cy="307777"/>
          </a:xfrm>
          <a:prstGeom prst="rect">
            <a:avLst/>
          </a:prstGeom>
        </p:spPr>
        <p:txBody>
          <a:bodyPr wrap="none">
            <a:spAutoFit/>
          </a:bodyPr>
          <a:lstStyle/>
          <a:p>
            <a:pPr lvl="0"/>
            <a:r>
              <a:rPr lang="fr-FR" sz="1400" dirty="0">
                <a:latin typeface="Lucida Sans" panose="020B0602030504020204" pitchFamily="34" charset="0"/>
                <a:ea typeface="+mn-lt"/>
              </a:rPr>
              <a:t>2 à 3h </a:t>
            </a:r>
            <a:endParaRPr lang="fr-FR" sz="1400" dirty="0"/>
          </a:p>
        </p:txBody>
      </p:sp>
      <p:sp>
        <p:nvSpPr>
          <p:cNvPr id="4" name="Rectangle 3"/>
          <p:cNvSpPr/>
          <p:nvPr/>
        </p:nvSpPr>
        <p:spPr>
          <a:xfrm>
            <a:off x="4204380" y="4213402"/>
            <a:ext cx="1075936" cy="307777"/>
          </a:xfrm>
          <a:prstGeom prst="rect">
            <a:avLst/>
          </a:prstGeom>
        </p:spPr>
        <p:txBody>
          <a:bodyPr wrap="none">
            <a:spAutoFit/>
          </a:bodyPr>
          <a:lstStyle/>
          <a:p>
            <a:pPr lvl="0"/>
            <a:r>
              <a:rPr lang="fr-FR" sz="1400" dirty="0">
                <a:latin typeface="Lucida Sans" panose="020B0602030504020204" pitchFamily="34" charset="0"/>
              </a:rPr>
              <a:t>1h30 à 3h</a:t>
            </a:r>
          </a:p>
        </p:txBody>
      </p:sp>
      <p:sp>
        <p:nvSpPr>
          <p:cNvPr id="10" name="Rectangle 9"/>
          <p:cNvSpPr/>
          <p:nvPr/>
        </p:nvSpPr>
        <p:spPr>
          <a:xfrm>
            <a:off x="7165121" y="4213402"/>
            <a:ext cx="1303562" cy="307777"/>
          </a:xfrm>
          <a:prstGeom prst="rect">
            <a:avLst/>
          </a:prstGeom>
        </p:spPr>
        <p:txBody>
          <a:bodyPr wrap="none">
            <a:spAutoFit/>
          </a:bodyPr>
          <a:lstStyle/>
          <a:p>
            <a:pPr lvl="0"/>
            <a:r>
              <a:rPr lang="fr-FR" sz="1400" dirty="0">
                <a:latin typeface="Lucida Sans" panose="020B0602030504020204" pitchFamily="34" charset="0"/>
              </a:rPr>
              <a:t>2h15 à 4h15</a:t>
            </a:r>
          </a:p>
        </p:txBody>
      </p:sp>
      <p:sp>
        <p:nvSpPr>
          <p:cNvPr id="12" name="Rectangle 11"/>
          <p:cNvSpPr/>
          <p:nvPr/>
        </p:nvSpPr>
        <p:spPr>
          <a:xfrm>
            <a:off x="210063" y="1067179"/>
            <a:ext cx="8642991" cy="523220"/>
          </a:xfrm>
          <a:prstGeom prst="rect">
            <a:avLst/>
          </a:prstGeom>
        </p:spPr>
        <p:txBody>
          <a:bodyPr wrap="square">
            <a:spAutoFit/>
          </a:bodyPr>
          <a:lstStyle/>
          <a:p>
            <a:r>
              <a:rPr lang="fr-FR" b="1" dirty="0">
                <a:latin typeface="Lucida Sans" panose="020B0602030504020204" pitchFamily="34" charset="0"/>
                <a:ea typeface="Calibri" panose="020F0502020204030204" pitchFamily="34" charset="0"/>
                <a:cs typeface="Times New Roman" panose="02020603050405020304" pitchFamily="18" charset="0"/>
              </a:rPr>
              <a:t>Trouver et mobiliser de l’information pertinente</a:t>
            </a:r>
            <a:endParaRPr lang="fr-FR" sz="1000" b="1" dirty="0">
              <a:latin typeface="Lucida Sans" panose="020B0602030504020204" pitchFamily="34" charset="0"/>
              <a:ea typeface="Calibri" panose="020F0502020204030204" pitchFamily="34" charset="0"/>
              <a:cs typeface="Times New Roman" panose="02020603050405020304" pitchFamily="18" charset="0"/>
            </a:endParaRPr>
          </a:p>
          <a:p>
            <a:r>
              <a:rPr lang="fr-FR" sz="1000" b="1" dirty="0">
                <a:latin typeface="Lucida Sans" panose="020B0602030504020204" pitchFamily="34" charset="0"/>
                <a:cs typeface="Times New Roman" panose="02020603050405020304" pitchFamily="18" charset="0"/>
              </a:rPr>
              <a:t>La durée des séances est fonction de la préparation conjointe avec l’enseignant dans la discipline </a:t>
            </a:r>
            <a:endParaRPr lang="fr-FR" sz="1000" dirty="0"/>
          </a:p>
        </p:txBody>
      </p:sp>
    </p:spTree>
    <p:extLst>
      <p:ext uri="{BB962C8B-B14F-4D97-AF65-F5344CB8AC3E}">
        <p14:creationId xmlns:p14="http://schemas.microsoft.com/office/powerpoint/2010/main" val="2035472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Contenus des apprentissages - Module 1 </a:t>
            </a:r>
          </a:p>
        </p:txBody>
      </p:sp>
      <p:graphicFrame>
        <p:nvGraphicFramePr>
          <p:cNvPr id="11" name="Espace réservé du contenu 10"/>
          <p:cNvGraphicFramePr>
            <a:graphicFrameLocks noGrp="1"/>
          </p:cNvGraphicFramePr>
          <p:nvPr>
            <p:ph idx="1"/>
            <p:extLst>
              <p:ext uri="{D42A27DB-BD31-4B8C-83A1-F6EECF244321}">
                <p14:modId xmlns:p14="http://schemas.microsoft.com/office/powerpoint/2010/main" val="1706238306"/>
              </p:ext>
            </p:extLst>
          </p:nvPr>
        </p:nvGraphicFramePr>
        <p:xfrm>
          <a:off x="289172" y="1044644"/>
          <a:ext cx="8563883" cy="1378256"/>
        </p:xfrm>
        <a:graphic>
          <a:graphicData uri="http://schemas.openxmlformats.org/drawingml/2006/table">
            <a:tbl>
              <a:tblPr firstRow="1" firstCol="1" bandRow="1">
                <a:tableStyleId>{00A15C55-8517-42AA-B614-E9B94910E393}</a:tableStyleId>
              </a:tblPr>
              <a:tblGrid>
                <a:gridCol w="1215432">
                  <a:extLst>
                    <a:ext uri="{9D8B030D-6E8A-4147-A177-3AD203B41FA5}">
                      <a16:colId xmlns:a16="http://schemas.microsoft.com/office/drawing/2014/main" val="20000"/>
                    </a:ext>
                  </a:extLst>
                </a:gridCol>
                <a:gridCol w="7348451">
                  <a:extLst>
                    <a:ext uri="{9D8B030D-6E8A-4147-A177-3AD203B41FA5}">
                      <a16:colId xmlns:a16="http://schemas.microsoft.com/office/drawing/2014/main" val="20001"/>
                    </a:ext>
                  </a:extLst>
                </a:gridCol>
              </a:tblGrid>
              <a:tr h="247720">
                <a:tc gridSpan="2">
                  <a:txBody>
                    <a:bodyPr/>
                    <a:lstStyle/>
                    <a:p>
                      <a:pPr marL="0" marR="0" lvl="0" indent="0" algn="ctr" defTabSz="914400" rtl="0" eaLnBrk="1" fontAlgn="auto" latinLnBrk="0" hangingPunct="1">
                        <a:lnSpc>
                          <a:spcPct val="107000"/>
                        </a:lnSpc>
                        <a:spcBef>
                          <a:spcPts val="300"/>
                        </a:spcBef>
                        <a:spcAft>
                          <a:spcPts val="300"/>
                        </a:spcAft>
                        <a:buClrTx/>
                        <a:buSzTx/>
                        <a:buFontTx/>
                        <a:buNone/>
                        <a:tabLst/>
                        <a:defRPr/>
                      </a:pPr>
                      <a:r>
                        <a:rPr lang="fr-FR" sz="1000" dirty="0">
                          <a:effectLst/>
                        </a:rPr>
                        <a:t>Objectif 1 : Expliciter son besoin d'information</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just">
                        <a:lnSpc>
                          <a:spcPct val="107000"/>
                        </a:lnSpc>
                        <a:spcBef>
                          <a:spcPts val="300"/>
                        </a:spcBef>
                        <a:spcAft>
                          <a:spcPts val="300"/>
                        </a:spcAft>
                      </a:pP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565268">
                <a:tc>
                  <a:txBody>
                    <a:bodyPr/>
                    <a:lstStyle/>
                    <a:p>
                      <a:pPr algn="just">
                        <a:lnSpc>
                          <a:spcPct val="107000"/>
                        </a:lnSpc>
                        <a:spcBef>
                          <a:spcPts val="300"/>
                        </a:spcBef>
                        <a:spcAft>
                          <a:spcPts val="300"/>
                        </a:spcAft>
                      </a:pPr>
                      <a:r>
                        <a:rPr lang="fr-FR" sz="900" dirty="0">
                          <a:effectLst/>
                        </a:rPr>
                        <a:t>Apprentissages concernés</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effectLst/>
                        </a:rPr>
                        <a:t>Cerner le travail à effectuer et organiser son temps de recherche (type d’attendu, temps dédié, but…)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effectLst/>
                        </a:rPr>
                        <a:t>Énoncer son sujet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effectLst/>
                        </a:rPr>
                        <a:t>Se positionner au sein de son cadre disciplinaire et d’enseignement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effectLst/>
                        </a:rPr>
                        <a:t>Questionner son sujet : de quel type de travail s’agit-il ? (dossier, mini-mémoire, mémoire, </a:t>
                      </a:r>
                      <a:r>
                        <a:rPr lang="fr-FR" sz="900" kern="1200" dirty="0" err="1">
                          <a:effectLst/>
                        </a:rPr>
                        <a:t>etc</a:t>
                      </a:r>
                      <a:r>
                        <a:rPr lang="fr-FR" sz="900" kern="1200" dirty="0">
                          <a:effectLst/>
                        </a:rPr>
                        <a:t>).</a:t>
                      </a:r>
                      <a:endParaRPr lang="fr-FR" sz="900" kern="1200" dirty="0">
                        <a:solidFill>
                          <a:schemeClr val="dk1"/>
                        </a:solidFill>
                        <a:effectLst/>
                        <a:latin typeface="+mn-lt"/>
                        <a:ea typeface="+mn-ea"/>
                        <a:cs typeface="+mn-cs"/>
                      </a:endParaRPr>
                    </a:p>
                  </a:txBody>
                  <a:tcPr marL="68580" marR="68580" marT="0" marB="0" anchor="ctr">
                    <a:lnL w="3175" cap="flat" cmpd="sng" algn="ctr">
                      <a:noFill/>
                      <a:prstDash val="solid"/>
                      <a:round/>
                      <a:headEnd type="none" w="med" len="med"/>
                      <a:tailEnd type="none" w="med" len="med"/>
                    </a:lnL>
                    <a:lnR w="12700" cmpd="sng">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65268">
                <a:tc>
                  <a:txBody>
                    <a:bodyPr/>
                    <a:lstStyle/>
                    <a:p>
                      <a:pPr algn="l">
                        <a:spcAft>
                          <a:spcPts val="0"/>
                        </a:spcAft>
                      </a:pPr>
                      <a:r>
                        <a:rPr lang="fr-FR" sz="900" dirty="0">
                          <a:effectLst/>
                        </a:rPr>
                        <a:t>Modalités de la séance</a:t>
                      </a:r>
                    </a:p>
                  </a:txBody>
                  <a:tcPr marL="68580" marR="68580" marT="0" marB="0" anchor="ctr">
                    <a:lnL w="12700" cmpd="sng">
                      <a:noFill/>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180000" marR="0" lvl="0" indent="-180000" algn="just" defTabSz="914400" rtl="0" eaLnBrk="1" fontAlgn="auto" latinLnBrk="0" hangingPunct="1">
                        <a:lnSpc>
                          <a:spcPct val="100000"/>
                        </a:lnSpc>
                        <a:spcBef>
                          <a:spcPts val="0"/>
                        </a:spcBef>
                        <a:spcAft>
                          <a:spcPts val="0"/>
                        </a:spcAft>
                        <a:buClrTx/>
                        <a:buSzTx/>
                        <a:buFont typeface="Lucida Sans" panose="020B0602030504020204" pitchFamily="34" charset="0"/>
                        <a:buChar char="-"/>
                        <a:tabLst/>
                        <a:defRPr/>
                      </a:pPr>
                      <a:r>
                        <a:rPr lang="fr-FR" sz="900" dirty="0">
                          <a:effectLst/>
                        </a:rPr>
                        <a:t>Durée : 25 à 45 minutes : </a:t>
                      </a:r>
                    </a:p>
                    <a:p>
                      <a:pPr marL="637200" lvl="1" indent="-180000" algn="just">
                        <a:lnSpc>
                          <a:spcPct val="100000"/>
                        </a:lnSpc>
                        <a:spcAft>
                          <a:spcPts val="0"/>
                        </a:spcAft>
                        <a:buFont typeface="Courier New" panose="02070309020205020404" pitchFamily="49" charset="0"/>
                        <a:buChar char="o"/>
                      </a:pPr>
                      <a:r>
                        <a:rPr lang="fr-FR" sz="900" dirty="0">
                          <a:effectLst/>
                        </a:rPr>
                        <a:t>Formation théorique avec présentation par le formateur des apprentissages concernés : 10mn à 15mn</a:t>
                      </a:r>
                    </a:p>
                    <a:p>
                      <a:pPr marL="637200" lvl="1" indent="-180000" algn="just">
                        <a:lnSpc>
                          <a:spcPct val="100000"/>
                        </a:lnSpc>
                        <a:spcAft>
                          <a:spcPts val="0"/>
                        </a:spcAft>
                        <a:buFont typeface="Courier New" panose="02070309020205020404" pitchFamily="49" charset="0"/>
                        <a:buChar char="o"/>
                      </a:pPr>
                      <a:r>
                        <a:rPr lang="fr-FR" sz="900" dirty="0">
                          <a:effectLst/>
                        </a:rPr>
                        <a:t>Apprentissage pratique avec mise en application et travaux étudiants : 15mn à 30mn</a:t>
                      </a:r>
                    </a:p>
                    <a:p>
                      <a:pPr marL="180000" marR="0" lvl="0" indent="-180000" algn="just" defTabSz="914400" rtl="0" eaLnBrk="1" fontAlgn="auto" latinLnBrk="0" hangingPunct="1">
                        <a:lnSpc>
                          <a:spcPct val="100000"/>
                        </a:lnSpc>
                        <a:spcBef>
                          <a:spcPts val="0"/>
                        </a:spcBef>
                        <a:spcAft>
                          <a:spcPts val="0"/>
                        </a:spcAft>
                        <a:buClrTx/>
                        <a:buSzTx/>
                        <a:buFont typeface="Lucida Sans" panose="020B0602030504020204" pitchFamily="34" charset="0"/>
                        <a:buChar char="-"/>
                        <a:tabLst/>
                        <a:defRPr/>
                      </a:pPr>
                      <a:r>
                        <a:rPr lang="fr-FR" sz="900" dirty="0">
                          <a:effectLst/>
                        </a:rPr>
                        <a:t>Intervenant : Bibliothécaire</a:t>
                      </a:r>
                      <a:endParaRPr lang="fr-FR" sz="900" dirty="0">
                        <a:effectLst/>
                        <a:latin typeface="Calibri" panose="020F0502020204030204" pitchFamily="34" charset="0"/>
                      </a:endParaRPr>
                    </a:p>
                  </a:txBody>
                  <a:tcPr marL="68580" marR="68580" marT="0" marB="0" anchor="ctr">
                    <a:lnL w="3175" cap="flat" cmpd="sng" algn="ctr">
                      <a:noFill/>
                      <a:prstDash val="solid"/>
                      <a:round/>
                      <a:headEnd type="none" w="med" len="med"/>
                      <a:tailEnd type="none" w="med" len="med"/>
                    </a:lnL>
                    <a:lnR w="12700" cmpd="sng">
                      <a:noFill/>
                    </a:lnR>
                    <a:lnT w="31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85381264"/>
                  </a:ext>
                </a:extLst>
              </a:tr>
            </a:tbl>
          </a:graphicData>
        </a:graphic>
      </p:graphicFrame>
      <p:sp>
        <p:nvSpPr>
          <p:cNvPr id="4" name="Espace réservé de la date 3"/>
          <p:cNvSpPr>
            <a:spLocks noGrp="1"/>
          </p:cNvSpPr>
          <p:nvPr>
            <p:ph type="dt" sz="half" idx="10"/>
          </p:nvPr>
        </p:nvSpPr>
        <p:spPr/>
        <p:txBody>
          <a:body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p>
            <a:r>
              <a:rPr lang="fr-FR">
                <a:solidFill>
                  <a:srgbClr val="000000"/>
                </a:solidFill>
              </a:rPr>
              <a:t>Compétence informationnelle </a:t>
            </a:r>
          </a:p>
        </p:txBody>
      </p:sp>
      <p:graphicFrame>
        <p:nvGraphicFramePr>
          <p:cNvPr id="12" name="Tableau 11"/>
          <p:cNvGraphicFramePr>
            <a:graphicFrameLocks noGrp="1"/>
          </p:cNvGraphicFramePr>
          <p:nvPr>
            <p:extLst>
              <p:ext uri="{D42A27DB-BD31-4B8C-83A1-F6EECF244321}">
                <p14:modId xmlns:p14="http://schemas.microsoft.com/office/powerpoint/2010/main" val="2685610359"/>
              </p:ext>
            </p:extLst>
          </p:nvPr>
        </p:nvGraphicFramePr>
        <p:xfrm>
          <a:off x="289172" y="2497050"/>
          <a:ext cx="8572195" cy="1358015"/>
        </p:xfrm>
        <a:graphic>
          <a:graphicData uri="http://schemas.openxmlformats.org/drawingml/2006/table">
            <a:tbl>
              <a:tblPr firstRow="1" firstCol="1" bandRow="1">
                <a:tableStyleId>{00A15C55-8517-42AA-B614-E9B94910E393}</a:tableStyleId>
              </a:tblPr>
              <a:tblGrid>
                <a:gridCol w="1165555">
                  <a:extLst>
                    <a:ext uri="{9D8B030D-6E8A-4147-A177-3AD203B41FA5}">
                      <a16:colId xmlns:a16="http://schemas.microsoft.com/office/drawing/2014/main" val="20000"/>
                    </a:ext>
                  </a:extLst>
                </a:gridCol>
                <a:gridCol w="7406640">
                  <a:extLst>
                    <a:ext uri="{9D8B030D-6E8A-4147-A177-3AD203B41FA5}">
                      <a16:colId xmlns:a16="http://schemas.microsoft.com/office/drawing/2014/main" val="20001"/>
                    </a:ext>
                  </a:extLst>
                </a:gridCol>
              </a:tblGrid>
              <a:tr h="217394">
                <a:tc gridSpan="2">
                  <a:txBody>
                    <a:bodyPr/>
                    <a:lstStyle/>
                    <a:p>
                      <a:pPr marL="0" marR="0" lvl="0" indent="0" algn="ctr" defTabSz="914400" rtl="0" eaLnBrk="1" fontAlgn="auto" latinLnBrk="0" hangingPunct="1">
                        <a:lnSpc>
                          <a:spcPct val="107000"/>
                        </a:lnSpc>
                        <a:spcBef>
                          <a:spcPts val="300"/>
                        </a:spcBef>
                        <a:spcAft>
                          <a:spcPts val="300"/>
                        </a:spcAft>
                        <a:buClrTx/>
                        <a:buSzTx/>
                        <a:buFontTx/>
                        <a:buNone/>
                        <a:tabLst/>
                        <a:defRPr/>
                      </a:pPr>
                      <a:r>
                        <a:rPr lang="fr-FR" sz="1000" dirty="0">
                          <a:effectLst/>
                        </a:rPr>
                        <a:t>Objectif 2: Définir l'objet de sa recherche</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07000"/>
                        </a:lnSpc>
                        <a:spcBef>
                          <a:spcPts val="300"/>
                        </a:spcBef>
                        <a:spcAft>
                          <a:spcPts val="300"/>
                        </a:spcAft>
                      </a:pP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477681">
                <a:tc>
                  <a:txBody>
                    <a:bodyPr/>
                    <a:lstStyle/>
                    <a:p>
                      <a:pPr algn="just">
                        <a:lnSpc>
                          <a:spcPct val="107000"/>
                        </a:lnSpc>
                        <a:spcBef>
                          <a:spcPts val="300"/>
                        </a:spcBef>
                        <a:spcAft>
                          <a:spcPts val="300"/>
                        </a:spcAft>
                      </a:pPr>
                      <a:r>
                        <a:rPr lang="fr-FR" sz="900" dirty="0">
                          <a:effectLst/>
                        </a:rPr>
                        <a:t>Apprentissages concernés</a:t>
                      </a:r>
                      <a:endParaRPr lang="fr-FR"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effectLst/>
                        </a:rPr>
                        <a:t>Savoir utiliser des outils dédiés (dictionnaires, lexiques…) pour trouver des définitions, synonymes, etc. utiles à l’élaboration de mots-clés pertinents pour sa recherche.</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effectLst/>
                        </a:rPr>
                        <a:t>Savoir reformuler son sujet </a:t>
                      </a:r>
                      <a:endParaRPr lang="fr-FR" sz="900" kern="1200" dirty="0">
                        <a:solidFill>
                          <a:schemeClr val="dk1"/>
                        </a:solidFill>
                        <a:effectLst/>
                        <a:latin typeface="+mn-lt"/>
                        <a:ea typeface="+mn-ea"/>
                        <a:cs typeface="+mn-cs"/>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77681">
                <a:tc>
                  <a:txBody>
                    <a:bodyPr/>
                    <a:lstStyle/>
                    <a:p>
                      <a:pPr marL="0" algn="l" defTabSz="914400" rtl="0" eaLnBrk="1" latinLnBrk="0" hangingPunct="1">
                        <a:lnSpc>
                          <a:spcPct val="100000"/>
                        </a:lnSpc>
                        <a:spcBef>
                          <a:spcPts val="0"/>
                        </a:spcBef>
                        <a:spcAft>
                          <a:spcPts val="0"/>
                        </a:spcAft>
                      </a:pPr>
                      <a:r>
                        <a:rPr lang="fr-FR" sz="900" kern="1200" dirty="0">
                          <a:effectLst/>
                        </a:rPr>
                        <a:t>Modalités de la séance</a:t>
                      </a:r>
                      <a:endParaRPr lang="fr-FR" sz="900" b="1" kern="1200" dirty="0">
                        <a:solidFill>
                          <a:schemeClr val="lt1"/>
                        </a:solidFill>
                        <a:effectLst/>
                        <a:latin typeface="+mn-lt"/>
                        <a:ea typeface="+mn-ea"/>
                        <a:cs typeface="+mn-cs"/>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Durée : 35 à 50minutes :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Formation théorique : 15mn à 20mn</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Apprentissage pratique avec mise en application et travaux étudiants : 20mn à 30mn</a:t>
                      </a:r>
                    </a:p>
                    <a:p>
                      <a:pPr marL="180000" marR="0" lvl="0" indent="-180000" algn="just" defTabSz="914400" rtl="0" eaLnBrk="1" fontAlgn="auto" latinLnBrk="0" hangingPunct="1">
                        <a:lnSpc>
                          <a:spcPct val="100000"/>
                        </a:lnSpc>
                        <a:spcBef>
                          <a:spcPts val="300"/>
                        </a:spcBef>
                        <a:spcAft>
                          <a:spcPts val="0"/>
                        </a:spcAft>
                        <a:buClrTx/>
                        <a:buSzTx/>
                        <a:buFont typeface="Lucida Sans" panose="020B0602030504020204" pitchFamily="34" charset="0"/>
                        <a:buChar char="-"/>
                        <a:tabLst/>
                        <a:defRPr/>
                      </a:pPr>
                      <a:r>
                        <a:rPr lang="fr-FR" sz="900" kern="1200" dirty="0">
                          <a:solidFill>
                            <a:schemeClr val="dk1"/>
                          </a:solidFill>
                          <a:effectLst/>
                          <a:latin typeface="+mn-lt"/>
                          <a:ea typeface="+mn-ea"/>
                          <a:cs typeface="+mn-cs"/>
                        </a:rPr>
                        <a:t>Intervenant : Bibliothécaire</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73288045"/>
                  </a:ext>
                </a:extLst>
              </a:tr>
            </a:tbl>
          </a:graphicData>
        </a:graphic>
      </p:graphicFrame>
      <p:graphicFrame>
        <p:nvGraphicFramePr>
          <p:cNvPr id="13" name="Tableau 12"/>
          <p:cNvGraphicFramePr>
            <a:graphicFrameLocks noGrp="1"/>
          </p:cNvGraphicFramePr>
          <p:nvPr>
            <p:extLst>
              <p:ext uri="{D42A27DB-BD31-4B8C-83A1-F6EECF244321}">
                <p14:modId xmlns:p14="http://schemas.microsoft.com/office/powerpoint/2010/main" val="988656130"/>
              </p:ext>
            </p:extLst>
          </p:nvPr>
        </p:nvGraphicFramePr>
        <p:xfrm>
          <a:off x="289172" y="3900317"/>
          <a:ext cx="8588821" cy="2315061"/>
        </p:xfrm>
        <a:graphic>
          <a:graphicData uri="http://schemas.openxmlformats.org/drawingml/2006/table">
            <a:tbl>
              <a:tblPr firstRow="1" firstCol="1" bandRow="1">
                <a:tableStyleId>{00A15C55-8517-42AA-B614-E9B94910E393}</a:tableStyleId>
              </a:tblPr>
              <a:tblGrid>
                <a:gridCol w="1182181">
                  <a:extLst>
                    <a:ext uri="{9D8B030D-6E8A-4147-A177-3AD203B41FA5}">
                      <a16:colId xmlns:a16="http://schemas.microsoft.com/office/drawing/2014/main" val="20000"/>
                    </a:ext>
                  </a:extLst>
                </a:gridCol>
                <a:gridCol w="7406640">
                  <a:extLst>
                    <a:ext uri="{9D8B030D-6E8A-4147-A177-3AD203B41FA5}">
                      <a16:colId xmlns:a16="http://schemas.microsoft.com/office/drawing/2014/main" val="20001"/>
                    </a:ext>
                  </a:extLst>
                </a:gridCol>
              </a:tblGrid>
              <a:tr h="231771">
                <a:tc gridSpan="2">
                  <a:txBody>
                    <a:bodyPr/>
                    <a:lstStyle/>
                    <a:p>
                      <a:pPr marL="0" marR="0" lvl="0" indent="0" algn="ctr" defTabSz="914400" rtl="0" eaLnBrk="1" fontAlgn="auto" latinLnBrk="0" hangingPunct="1">
                        <a:lnSpc>
                          <a:spcPct val="107000"/>
                        </a:lnSpc>
                        <a:spcBef>
                          <a:spcPts val="300"/>
                        </a:spcBef>
                        <a:spcAft>
                          <a:spcPts val="300"/>
                        </a:spcAft>
                        <a:buClrTx/>
                        <a:buSzTx/>
                        <a:buFontTx/>
                        <a:buNone/>
                        <a:tabLst/>
                        <a:defRPr/>
                      </a:pPr>
                      <a:r>
                        <a:rPr lang="fr-FR" sz="1000" dirty="0">
                          <a:effectLst/>
                        </a:rPr>
                        <a:t>Objectif 3 : Se repérer dans l’étendue des sources documentaires</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07000"/>
                        </a:lnSpc>
                        <a:spcBef>
                          <a:spcPts val="300"/>
                        </a:spcBef>
                        <a:spcAft>
                          <a:spcPts val="300"/>
                        </a:spcAft>
                      </a:pP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41645">
                <a:tc>
                  <a:txBody>
                    <a:bodyPr/>
                    <a:lstStyle/>
                    <a:p>
                      <a:pPr algn="just">
                        <a:lnSpc>
                          <a:spcPct val="107000"/>
                        </a:lnSpc>
                        <a:spcBef>
                          <a:spcPts val="300"/>
                        </a:spcBef>
                        <a:spcAft>
                          <a:spcPts val="300"/>
                        </a:spcAft>
                      </a:pPr>
                      <a:r>
                        <a:rPr lang="fr-FR" sz="900" dirty="0">
                          <a:effectLst/>
                        </a:rPr>
                        <a:t>Apprentissages concernés</a:t>
                      </a:r>
                      <a:endParaRPr lang="fr-FR"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effectLst/>
                        </a:rPr>
                        <a:t>Appréhender les espaces de la bibliothèque (visite physique de la BU)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effectLst/>
                        </a:rPr>
                        <a:t>Connaître les différents services disponibles (navigation sur le site des bibliothèques…)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effectLst/>
                        </a:rPr>
                        <a:t>Savoir utiliser un catalogue de bibliothèque pour localiser les documents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effectLst/>
                        </a:rPr>
                        <a:t>Se familiariser avec le classement thématique de la documentation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effectLst/>
                        </a:rPr>
                        <a:t>Distinguer le contenu accessible sur place (documentation physique) et à distance (documentation numérique)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effectLst/>
                        </a:rPr>
                        <a:t>Identifier le personnel comme interlocuteur privilégié.</a:t>
                      </a:r>
                      <a:endParaRPr lang="fr-FR" sz="900" kern="1200" dirty="0">
                        <a:solidFill>
                          <a:schemeClr val="dk1"/>
                        </a:solidFill>
                        <a:effectLst/>
                        <a:latin typeface="+mn-lt"/>
                        <a:ea typeface="+mn-ea"/>
                        <a:cs typeface="+mn-cs"/>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041645">
                <a:tc>
                  <a:txBody>
                    <a:bodyPr/>
                    <a:lstStyle/>
                    <a:p>
                      <a:pPr marL="0" algn="l" defTabSz="914400" rtl="0" eaLnBrk="1" latinLnBrk="0" hangingPunct="1">
                        <a:lnSpc>
                          <a:spcPct val="100000"/>
                        </a:lnSpc>
                        <a:spcBef>
                          <a:spcPts val="0"/>
                        </a:spcBef>
                        <a:spcAft>
                          <a:spcPts val="0"/>
                        </a:spcAft>
                      </a:pPr>
                      <a:r>
                        <a:rPr lang="fr-FR" sz="900" kern="1200" dirty="0">
                          <a:effectLst/>
                        </a:rPr>
                        <a:t>Modalités de la séance </a:t>
                      </a:r>
                      <a:endParaRPr lang="fr-FR" sz="900" b="1" kern="1200" dirty="0">
                        <a:solidFill>
                          <a:schemeClr val="lt1"/>
                        </a:solidFill>
                        <a:effectLst/>
                        <a:latin typeface="+mn-lt"/>
                        <a:ea typeface="+mn-ea"/>
                        <a:cs typeface="+mn-cs"/>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effectLst/>
                        </a:rPr>
                        <a:t>Durée : 1 heure</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effectLst/>
                        </a:rPr>
                        <a:t>Formation théorique avec présentation par le formateur des apprentissages concernés : 30mn : à moduler en fonction du niveau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effectLst/>
                        </a:rPr>
                        <a:t>Apprentissage pratique avec mise en application et travaux étudiants : 30mn : à moduler en fonction du niveau</a:t>
                      </a:r>
                    </a:p>
                    <a:p>
                      <a:pPr marL="180000" marR="0" lvl="0" indent="-180000" algn="just" defTabSz="914400" rtl="0" eaLnBrk="1" fontAlgn="auto" latinLnBrk="0" hangingPunct="1">
                        <a:lnSpc>
                          <a:spcPct val="100000"/>
                        </a:lnSpc>
                        <a:spcBef>
                          <a:spcPts val="0"/>
                        </a:spcBef>
                        <a:spcAft>
                          <a:spcPts val="0"/>
                        </a:spcAft>
                        <a:buClrTx/>
                        <a:buSzTx/>
                        <a:buFont typeface="Lucida Sans" panose="020B0602030504020204" pitchFamily="34" charset="0"/>
                        <a:buChar char="-"/>
                        <a:tabLst/>
                        <a:defRPr/>
                      </a:pPr>
                      <a:r>
                        <a:rPr lang="fr-FR" sz="900" kern="1200" dirty="0">
                          <a:solidFill>
                            <a:schemeClr val="dk1"/>
                          </a:solidFill>
                          <a:effectLst/>
                          <a:latin typeface="+mn-lt"/>
                          <a:ea typeface="+mn-ea"/>
                          <a:cs typeface="+mn-cs"/>
                        </a:rPr>
                        <a:t>Intervenant : Bibliothécaire + enseignant </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84926230"/>
                  </a:ext>
                </a:extLst>
              </a:tr>
            </a:tbl>
          </a:graphicData>
        </a:graphic>
      </p:graphicFrame>
    </p:spTree>
    <p:extLst>
      <p:ext uri="{BB962C8B-B14F-4D97-AF65-F5344CB8AC3E}">
        <p14:creationId xmlns:p14="http://schemas.microsoft.com/office/powerpoint/2010/main" val="2221915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Contenus des apprentissages - Module 2</a:t>
            </a:r>
          </a:p>
        </p:txBody>
      </p:sp>
      <p:graphicFrame>
        <p:nvGraphicFramePr>
          <p:cNvPr id="11" name="Espace réservé du contenu 10"/>
          <p:cNvGraphicFramePr>
            <a:graphicFrameLocks noGrp="1"/>
          </p:cNvGraphicFramePr>
          <p:nvPr>
            <p:ph idx="1"/>
            <p:extLst>
              <p:ext uri="{D42A27DB-BD31-4B8C-83A1-F6EECF244321}">
                <p14:modId xmlns:p14="http://schemas.microsoft.com/office/powerpoint/2010/main" val="1419354329"/>
              </p:ext>
            </p:extLst>
          </p:nvPr>
        </p:nvGraphicFramePr>
        <p:xfrm>
          <a:off x="289172" y="1049137"/>
          <a:ext cx="8542213" cy="1556903"/>
        </p:xfrm>
        <a:graphic>
          <a:graphicData uri="http://schemas.openxmlformats.org/drawingml/2006/table">
            <a:tbl>
              <a:tblPr firstRow="1" firstCol="1" bandRow="1">
                <a:tableStyleId>{00A15C55-8517-42AA-B614-E9B94910E393}</a:tableStyleId>
              </a:tblPr>
              <a:tblGrid>
                <a:gridCol w="1190493">
                  <a:extLst>
                    <a:ext uri="{9D8B030D-6E8A-4147-A177-3AD203B41FA5}">
                      <a16:colId xmlns:a16="http://schemas.microsoft.com/office/drawing/2014/main" val="20000"/>
                    </a:ext>
                  </a:extLst>
                </a:gridCol>
                <a:gridCol w="7351720">
                  <a:extLst>
                    <a:ext uri="{9D8B030D-6E8A-4147-A177-3AD203B41FA5}">
                      <a16:colId xmlns:a16="http://schemas.microsoft.com/office/drawing/2014/main" val="20001"/>
                    </a:ext>
                  </a:extLst>
                </a:gridCol>
              </a:tblGrid>
              <a:tr h="247720">
                <a:tc gridSpan="2">
                  <a:txBody>
                    <a:bodyPr/>
                    <a:lstStyle/>
                    <a:p>
                      <a:pPr marL="0" marR="0" lvl="0" indent="0" algn="ctr" defTabSz="914400" rtl="0" eaLnBrk="1" fontAlgn="auto" latinLnBrk="0" hangingPunct="1">
                        <a:lnSpc>
                          <a:spcPct val="107000"/>
                        </a:lnSpc>
                        <a:spcBef>
                          <a:spcPts val="300"/>
                        </a:spcBef>
                        <a:spcAft>
                          <a:spcPts val="300"/>
                        </a:spcAft>
                        <a:buClrTx/>
                        <a:buSzTx/>
                        <a:buFontTx/>
                        <a:buNone/>
                        <a:tabLst/>
                        <a:defRPr/>
                      </a:pPr>
                      <a:r>
                        <a:rPr lang="fr-FR" sz="1000" dirty="0">
                          <a:effectLst/>
                        </a:rPr>
                        <a:t>Objectif 1 : </a:t>
                      </a:r>
                      <a:r>
                        <a:rPr lang="fr-FR" sz="1000" dirty="0">
                          <a:effectLst/>
                          <a:latin typeface="Lucida Sans" panose="020B0602030504020204" pitchFamily="34" charset="0"/>
                          <a:ea typeface="Calibri" panose="020F0502020204030204" pitchFamily="34" charset="0"/>
                          <a:cs typeface="Times New Roman" panose="02020603050405020304" pitchFamily="18" charset="0"/>
                        </a:rPr>
                        <a:t>Circonscrire le périmètre de sa recherche documentaire</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07000"/>
                        </a:lnSpc>
                        <a:spcBef>
                          <a:spcPts val="720"/>
                        </a:spcBef>
                        <a:spcAft>
                          <a:spcPts val="72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623383">
                <a:tc>
                  <a:txBody>
                    <a:bodyPr/>
                    <a:lstStyle/>
                    <a:p>
                      <a:pPr algn="just">
                        <a:lnSpc>
                          <a:spcPct val="107000"/>
                        </a:lnSpc>
                        <a:spcBef>
                          <a:spcPts val="300"/>
                        </a:spcBef>
                        <a:spcAft>
                          <a:spcPts val="300"/>
                        </a:spcAft>
                      </a:pPr>
                      <a:r>
                        <a:rPr lang="fr-FR" sz="900" dirty="0">
                          <a:effectLst/>
                        </a:rPr>
                        <a:t>Apprentissages concernés</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Utiliser la méthode QQOQCCP (Qui, Quoi, Où, Quand, Combien, Comment, Pourquoi)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Savoir différencier les types de documents : livres, revues, chapitres, articles…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Identifier la documentation la plus adaptée (du plus généraliste au plus spécialisé)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Savoir différencier les niveaux de contenus : grand public, vulgarisation, recherche.</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23383">
                <a:tc>
                  <a:txBody>
                    <a:bodyPr/>
                    <a:lstStyle/>
                    <a:p>
                      <a:pPr algn="l">
                        <a:spcAft>
                          <a:spcPts val="0"/>
                        </a:spcAft>
                      </a:pPr>
                      <a:r>
                        <a:rPr lang="fr-FR" sz="900" dirty="0">
                          <a:effectLst/>
                        </a:rPr>
                        <a:t>Modalités de la séance </a:t>
                      </a:r>
                      <a:endParaRPr lang="fr-FR" sz="900" dirty="0">
                        <a:effectLst/>
                        <a:latin typeface="Calibri" panose="020F050202020403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Durée : 30 mn à 1heure</a:t>
                      </a:r>
                      <a:r>
                        <a:rPr lang="fr-FR" sz="900" kern="1200" baseline="0" dirty="0">
                          <a:solidFill>
                            <a:schemeClr val="dk1"/>
                          </a:solidFill>
                          <a:effectLst/>
                          <a:latin typeface="+mn-lt"/>
                          <a:ea typeface="+mn-ea"/>
                          <a:cs typeface="+mn-cs"/>
                        </a:rPr>
                        <a:t> : </a:t>
                      </a:r>
                      <a:endParaRPr lang="fr-FR" sz="900" kern="1200" dirty="0">
                        <a:solidFill>
                          <a:schemeClr val="dk1"/>
                        </a:solidFill>
                        <a:effectLst/>
                        <a:latin typeface="+mn-lt"/>
                        <a:ea typeface="+mn-ea"/>
                        <a:cs typeface="+mn-cs"/>
                      </a:endParaRPr>
                    </a:p>
                    <a:p>
                      <a:pPr marL="637200" lvl="1" indent="-180000" algn="just" defTabSz="914400" rtl="0" eaLnBrk="1" latinLnBrk="0" hangingPunct="1">
                        <a:lnSpc>
                          <a:spcPct val="100000"/>
                        </a:lnSpc>
                        <a:spcAft>
                          <a:spcPts val="0"/>
                        </a:spcAft>
                        <a:buFont typeface="Courier New" panose="02070309020205020404" pitchFamily="49" charset="0"/>
                        <a:buChar char="o"/>
                      </a:pPr>
                      <a:r>
                        <a:rPr lang="fr-FR" sz="900" kern="1200" dirty="0">
                          <a:solidFill>
                            <a:schemeClr val="dk1"/>
                          </a:solidFill>
                          <a:effectLst/>
                          <a:latin typeface="+mn-lt"/>
                          <a:ea typeface="+mn-ea"/>
                          <a:cs typeface="+mn-cs"/>
                        </a:rPr>
                        <a:t>Formation théorique avec présentation par le formateur des apprentissages concernés : 15mn à 30mn en fonction du niveau. </a:t>
                      </a:r>
                    </a:p>
                    <a:p>
                      <a:pPr marL="637200" lvl="1" indent="-180000" algn="just" defTabSz="914400" rtl="0" eaLnBrk="1" latinLnBrk="0" hangingPunct="1">
                        <a:lnSpc>
                          <a:spcPct val="100000"/>
                        </a:lnSpc>
                        <a:spcAft>
                          <a:spcPts val="0"/>
                        </a:spcAft>
                        <a:buFont typeface="Courier New" panose="02070309020205020404" pitchFamily="49" charset="0"/>
                        <a:buChar char="o"/>
                      </a:pPr>
                      <a:r>
                        <a:rPr lang="fr-FR" sz="900" kern="1200" dirty="0">
                          <a:solidFill>
                            <a:schemeClr val="dk1"/>
                          </a:solidFill>
                          <a:effectLst/>
                          <a:latin typeface="+mn-lt"/>
                          <a:ea typeface="+mn-ea"/>
                          <a:cs typeface="+mn-cs"/>
                        </a:rPr>
                        <a:t>Apprentissage pratique avec mise en application et travaux étudiants : 15mn à 30mn en fonction du niveau.</a:t>
                      </a:r>
                    </a:p>
                    <a:p>
                      <a:pPr marL="180000" marR="0" lvl="0" indent="-180000" algn="just" defTabSz="914400" rtl="0" eaLnBrk="1" fontAlgn="auto" latinLnBrk="0" hangingPunct="1">
                        <a:lnSpc>
                          <a:spcPct val="100000"/>
                        </a:lnSpc>
                        <a:spcBef>
                          <a:spcPts val="0"/>
                        </a:spcBef>
                        <a:spcAft>
                          <a:spcPts val="0"/>
                        </a:spcAft>
                        <a:buClrTx/>
                        <a:buSzTx/>
                        <a:buFont typeface="Lucida Sans" panose="020B0602030504020204" pitchFamily="34" charset="0"/>
                        <a:buChar char="-"/>
                        <a:tabLst/>
                        <a:defRPr/>
                      </a:pPr>
                      <a:r>
                        <a:rPr lang="fr-FR" sz="900" dirty="0">
                          <a:effectLst/>
                        </a:rPr>
                        <a:t>Intervenant : Bibliothécaire</a:t>
                      </a:r>
                      <a:endParaRPr lang="fr-FR" sz="900" dirty="0">
                        <a:effectLst/>
                        <a:latin typeface="Calibri" panose="020F050202020403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41809754"/>
                  </a:ext>
                </a:extLst>
              </a:tr>
            </a:tbl>
          </a:graphicData>
        </a:graphic>
      </p:graphicFrame>
      <p:sp>
        <p:nvSpPr>
          <p:cNvPr id="4" name="Espace réservé de la date 3"/>
          <p:cNvSpPr>
            <a:spLocks noGrp="1"/>
          </p:cNvSpPr>
          <p:nvPr>
            <p:ph type="dt" sz="half" idx="10"/>
          </p:nvPr>
        </p:nvSpPr>
        <p:spPr/>
        <p:txBody>
          <a:body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p>
            <a:r>
              <a:rPr lang="fr-FR">
                <a:solidFill>
                  <a:srgbClr val="000000"/>
                </a:solidFill>
              </a:rPr>
              <a:t>Compétence informationnelle </a:t>
            </a:r>
          </a:p>
        </p:txBody>
      </p:sp>
      <p:graphicFrame>
        <p:nvGraphicFramePr>
          <p:cNvPr id="12" name="Tableau 11"/>
          <p:cNvGraphicFramePr>
            <a:graphicFrameLocks noGrp="1"/>
          </p:cNvGraphicFramePr>
          <p:nvPr>
            <p:extLst>
              <p:ext uri="{D42A27DB-BD31-4B8C-83A1-F6EECF244321}">
                <p14:modId xmlns:p14="http://schemas.microsoft.com/office/powerpoint/2010/main" val="3151946525"/>
              </p:ext>
            </p:extLst>
          </p:nvPr>
        </p:nvGraphicFramePr>
        <p:xfrm>
          <a:off x="304802" y="2802150"/>
          <a:ext cx="8534398" cy="1410378"/>
        </p:xfrm>
        <a:graphic>
          <a:graphicData uri="http://schemas.openxmlformats.org/drawingml/2006/table">
            <a:tbl>
              <a:tblPr firstRow="1" firstCol="1" bandRow="1">
                <a:tableStyleId>{00A15C55-8517-42AA-B614-E9B94910E393}</a:tableStyleId>
              </a:tblPr>
              <a:tblGrid>
                <a:gridCol w="1149925">
                  <a:extLst>
                    <a:ext uri="{9D8B030D-6E8A-4147-A177-3AD203B41FA5}">
                      <a16:colId xmlns:a16="http://schemas.microsoft.com/office/drawing/2014/main" val="20000"/>
                    </a:ext>
                  </a:extLst>
                </a:gridCol>
                <a:gridCol w="7384473">
                  <a:extLst>
                    <a:ext uri="{9D8B030D-6E8A-4147-A177-3AD203B41FA5}">
                      <a16:colId xmlns:a16="http://schemas.microsoft.com/office/drawing/2014/main" val="20001"/>
                    </a:ext>
                  </a:extLst>
                </a:gridCol>
              </a:tblGrid>
              <a:tr h="217394">
                <a:tc gridSpan="2">
                  <a:txBody>
                    <a:bodyPr/>
                    <a:lstStyle/>
                    <a:p>
                      <a:pPr algn="ctr">
                        <a:lnSpc>
                          <a:spcPct val="107000"/>
                        </a:lnSpc>
                        <a:spcBef>
                          <a:spcPts val="300"/>
                        </a:spcBef>
                        <a:spcAft>
                          <a:spcPts val="300"/>
                        </a:spcAft>
                      </a:pPr>
                      <a:r>
                        <a:rPr lang="fr-FR" sz="900" dirty="0">
                          <a:effectLst/>
                        </a:rPr>
                        <a:t>Objectif 2 : </a:t>
                      </a:r>
                      <a:r>
                        <a:rPr lang="fr-FR" sz="1050" b="1" kern="1200" dirty="0">
                          <a:solidFill>
                            <a:schemeClr val="lt1"/>
                          </a:solidFill>
                          <a:effectLst/>
                          <a:latin typeface="+mn-lt"/>
                          <a:ea typeface="+mn-ea"/>
                          <a:cs typeface="+mn-cs"/>
                        </a:rPr>
                        <a:t>Sélectionner les outils documentaires appropriés en fonction du travail universitaire demandé</a:t>
                      </a:r>
                      <a:endParaRPr lang="fr-FR"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07000"/>
                        </a:lnSpc>
                        <a:spcBef>
                          <a:spcPts val="300"/>
                        </a:spcBef>
                        <a:spcAft>
                          <a:spcPts val="300"/>
                        </a:spcAft>
                      </a:pP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596492">
                <a:tc>
                  <a:txBody>
                    <a:bodyPr/>
                    <a:lstStyle/>
                    <a:p>
                      <a:pPr algn="just">
                        <a:lnSpc>
                          <a:spcPct val="107000"/>
                        </a:lnSpc>
                        <a:spcBef>
                          <a:spcPts val="300"/>
                        </a:spcBef>
                        <a:spcAft>
                          <a:spcPts val="300"/>
                        </a:spcAft>
                      </a:pPr>
                      <a:r>
                        <a:rPr lang="fr-FR" sz="900" dirty="0">
                          <a:effectLst/>
                        </a:rPr>
                        <a:t>Apprentissages concernés</a:t>
                      </a:r>
                      <a:endParaRPr lang="fr-FR"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Identifier en amont les outils de recherche les plus adaptés : catalogues, bases de données dédiées, sites utiles…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Optimiser son utilisation d’Athéna, le catalogue des bibliothèques (filtres de recherche…)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Intégrer des éléments de syntaxe de recherche documentaire : troncature, guillemets…</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96492">
                <a:tc>
                  <a:txBody>
                    <a:bodyPr/>
                    <a:lstStyle/>
                    <a:p>
                      <a:pPr marL="0" algn="l" defTabSz="914400" rtl="0" eaLnBrk="1" latinLnBrk="0" hangingPunct="1">
                        <a:lnSpc>
                          <a:spcPct val="100000"/>
                        </a:lnSpc>
                        <a:spcBef>
                          <a:spcPts val="0"/>
                        </a:spcBef>
                        <a:spcAft>
                          <a:spcPts val="0"/>
                        </a:spcAft>
                      </a:pPr>
                      <a:r>
                        <a:rPr lang="fr-FR" sz="900" kern="1200" dirty="0">
                          <a:effectLst/>
                        </a:rPr>
                        <a:t>Modalités de la séance </a:t>
                      </a:r>
                      <a:endParaRPr lang="fr-FR" sz="900" b="1" kern="1200" dirty="0">
                        <a:solidFill>
                          <a:schemeClr val="lt1"/>
                        </a:solidFill>
                        <a:effectLst/>
                        <a:latin typeface="+mn-lt"/>
                        <a:ea typeface="+mn-ea"/>
                        <a:cs typeface="+mn-cs"/>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Durée : </a:t>
                      </a:r>
                      <a:r>
                        <a:rPr lang="fr-FR" sz="900" dirty="0">
                          <a:effectLst/>
                        </a:rPr>
                        <a:t>30 minutes à 1 heure : </a:t>
                      </a:r>
                      <a:endParaRPr lang="fr-FR" sz="900" kern="1200" dirty="0">
                        <a:solidFill>
                          <a:schemeClr val="dk1"/>
                        </a:solidFill>
                        <a:effectLst/>
                        <a:latin typeface="+mn-lt"/>
                        <a:ea typeface="+mn-ea"/>
                        <a:cs typeface="+mn-cs"/>
                      </a:endParaRPr>
                    </a:p>
                    <a:p>
                      <a:pPr marL="637200" lvl="1" indent="-180000" algn="just" defTabSz="914400" rtl="0" eaLnBrk="1" latinLnBrk="0" hangingPunct="1">
                        <a:lnSpc>
                          <a:spcPct val="100000"/>
                        </a:lnSpc>
                        <a:spcAft>
                          <a:spcPts val="0"/>
                        </a:spcAft>
                        <a:buFont typeface="Courier New" panose="02070309020205020404" pitchFamily="49" charset="0"/>
                        <a:buChar char="o"/>
                      </a:pPr>
                      <a:r>
                        <a:rPr lang="fr-FR" sz="900" kern="1200" dirty="0">
                          <a:solidFill>
                            <a:schemeClr val="dk1"/>
                          </a:solidFill>
                          <a:effectLst/>
                          <a:latin typeface="+mn-lt"/>
                          <a:ea typeface="+mn-ea"/>
                          <a:cs typeface="+mn-cs"/>
                        </a:rPr>
                        <a:t>Formation théorique : 15mn à 30mn en fonction du niveau. </a:t>
                      </a:r>
                    </a:p>
                    <a:p>
                      <a:pPr marL="637200" lvl="1" indent="-180000" algn="just" defTabSz="914400" rtl="0" eaLnBrk="1" latinLnBrk="0" hangingPunct="1">
                        <a:lnSpc>
                          <a:spcPct val="100000"/>
                        </a:lnSpc>
                        <a:spcAft>
                          <a:spcPts val="0"/>
                        </a:spcAft>
                        <a:buFont typeface="Courier New" panose="02070309020205020404" pitchFamily="49" charset="0"/>
                        <a:buChar char="o"/>
                      </a:pPr>
                      <a:r>
                        <a:rPr lang="fr-FR" sz="900" kern="1200" dirty="0">
                          <a:solidFill>
                            <a:schemeClr val="dk1"/>
                          </a:solidFill>
                          <a:effectLst/>
                          <a:latin typeface="+mn-lt"/>
                          <a:ea typeface="+mn-ea"/>
                          <a:cs typeface="+mn-cs"/>
                        </a:rPr>
                        <a:t>Apprentissage pratique avec mise en application et travaux étudiants : 15mn à 30mn en fonction du niveau.</a:t>
                      </a:r>
                    </a:p>
                    <a:p>
                      <a:pPr marL="180000" marR="0" lvl="0" indent="-180000" algn="just" defTabSz="914400" rtl="0" eaLnBrk="1" fontAlgn="auto" latinLnBrk="0" hangingPunct="1">
                        <a:lnSpc>
                          <a:spcPct val="100000"/>
                        </a:lnSpc>
                        <a:spcBef>
                          <a:spcPts val="0"/>
                        </a:spcBef>
                        <a:spcAft>
                          <a:spcPts val="0"/>
                        </a:spcAft>
                        <a:buClrTx/>
                        <a:buSzTx/>
                        <a:buFont typeface="Lucida Sans" panose="020B0602030504020204" pitchFamily="34" charset="0"/>
                        <a:buChar char="-"/>
                        <a:tabLst/>
                        <a:defRPr/>
                      </a:pPr>
                      <a:r>
                        <a:rPr lang="fr-FR" sz="900" kern="1200" dirty="0">
                          <a:solidFill>
                            <a:schemeClr val="dk1"/>
                          </a:solidFill>
                          <a:effectLst/>
                          <a:latin typeface="+mn-lt"/>
                          <a:ea typeface="+mn-ea"/>
                          <a:cs typeface="+mn-cs"/>
                        </a:rPr>
                        <a:t>30 minutes à 1 heure + enseignant</a:t>
                      </a:r>
                      <a:r>
                        <a:rPr lang="fr-FR" sz="900" kern="1200" baseline="0" dirty="0">
                          <a:solidFill>
                            <a:schemeClr val="dk1"/>
                          </a:solidFill>
                          <a:effectLst/>
                          <a:latin typeface="+mn-lt"/>
                          <a:ea typeface="+mn-ea"/>
                          <a:cs typeface="+mn-cs"/>
                        </a:rPr>
                        <a:t> </a:t>
                      </a:r>
                      <a:endParaRPr lang="fr-FR" sz="900" kern="1200" dirty="0">
                        <a:solidFill>
                          <a:schemeClr val="dk1"/>
                        </a:solidFill>
                        <a:effectLst/>
                        <a:latin typeface="+mn-lt"/>
                        <a:ea typeface="+mn-ea"/>
                        <a:cs typeface="+mn-cs"/>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21169576"/>
                  </a:ext>
                </a:extLst>
              </a:tr>
            </a:tbl>
          </a:graphicData>
        </a:graphic>
      </p:graphicFrame>
      <p:graphicFrame>
        <p:nvGraphicFramePr>
          <p:cNvPr id="13" name="Tableau 12"/>
          <p:cNvGraphicFramePr>
            <a:graphicFrameLocks noGrp="1"/>
          </p:cNvGraphicFramePr>
          <p:nvPr>
            <p:extLst>
              <p:ext uri="{D42A27DB-BD31-4B8C-83A1-F6EECF244321}">
                <p14:modId xmlns:p14="http://schemas.microsoft.com/office/powerpoint/2010/main" val="2069507505"/>
              </p:ext>
            </p:extLst>
          </p:nvPr>
        </p:nvGraphicFramePr>
        <p:xfrm>
          <a:off x="289172" y="4519286"/>
          <a:ext cx="8550028" cy="1522286"/>
        </p:xfrm>
        <a:graphic>
          <a:graphicData uri="http://schemas.openxmlformats.org/drawingml/2006/table">
            <a:tbl>
              <a:tblPr firstRow="1" firstCol="1" bandRow="1">
                <a:tableStyleId>{00A15C55-8517-42AA-B614-E9B94910E393}</a:tableStyleId>
              </a:tblPr>
              <a:tblGrid>
                <a:gridCol w="1165555">
                  <a:extLst>
                    <a:ext uri="{9D8B030D-6E8A-4147-A177-3AD203B41FA5}">
                      <a16:colId xmlns:a16="http://schemas.microsoft.com/office/drawing/2014/main" val="20000"/>
                    </a:ext>
                  </a:extLst>
                </a:gridCol>
                <a:gridCol w="7384473">
                  <a:extLst>
                    <a:ext uri="{9D8B030D-6E8A-4147-A177-3AD203B41FA5}">
                      <a16:colId xmlns:a16="http://schemas.microsoft.com/office/drawing/2014/main" val="20001"/>
                    </a:ext>
                  </a:extLst>
                </a:gridCol>
              </a:tblGrid>
              <a:tr h="225500">
                <a:tc gridSpan="2">
                  <a:txBody>
                    <a:bodyPr/>
                    <a:lstStyle/>
                    <a:p>
                      <a:pPr marL="0" marR="0" lvl="0" indent="0" algn="ctr" defTabSz="914400" rtl="0" eaLnBrk="1" fontAlgn="auto" latinLnBrk="0" hangingPunct="1">
                        <a:lnSpc>
                          <a:spcPct val="107000"/>
                        </a:lnSpc>
                        <a:spcBef>
                          <a:spcPts val="300"/>
                        </a:spcBef>
                        <a:spcAft>
                          <a:spcPts val="300"/>
                        </a:spcAft>
                        <a:buClrTx/>
                        <a:buSzTx/>
                        <a:buFontTx/>
                        <a:buNone/>
                        <a:tabLst/>
                        <a:defRPr/>
                      </a:pPr>
                      <a:r>
                        <a:rPr lang="fr-FR" sz="1000" dirty="0">
                          <a:effectLst/>
                        </a:rPr>
                        <a:t>Objectif 3 : </a:t>
                      </a:r>
                      <a:r>
                        <a:rPr lang="fr-FR" sz="1000" b="1" kern="1200" dirty="0">
                          <a:solidFill>
                            <a:schemeClr val="lt1"/>
                          </a:solidFill>
                          <a:effectLst/>
                          <a:latin typeface="+mn-lt"/>
                          <a:ea typeface="+mn-ea"/>
                          <a:cs typeface="+mn-cs"/>
                        </a:rPr>
                        <a:t>Évaluer la pertinence d'une source documentaire</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07000"/>
                        </a:lnSpc>
                        <a:spcBef>
                          <a:spcPts val="300"/>
                        </a:spcBef>
                        <a:spcAft>
                          <a:spcPts val="300"/>
                        </a:spcAft>
                      </a:pP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648393">
                <a:tc>
                  <a:txBody>
                    <a:bodyPr/>
                    <a:lstStyle/>
                    <a:p>
                      <a:pPr algn="just">
                        <a:lnSpc>
                          <a:spcPct val="107000"/>
                        </a:lnSpc>
                        <a:spcBef>
                          <a:spcPts val="300"/>
                        </a:spcBef>
                        <a:spcAft>
                          <a:spcPts val="300"/>
                        </a:spcAft>
                      </a:pPr>
                      <a:r>
                        <a:rPr lang="fr-FR" sz="900" dirty="0">
                          <a:effectLst/>
                        </a:rPr>
                        <a:t>Apprentissages concernés</a:t>
                      </a:r>
                      <a:endParaRPr lang="fr-FR"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Définir la fiabilité d’une source documentaire (auteur identifié, date, but de la publication)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Savoir graduer la pertinence d’une information en fonction de sa source ((Wikipédia vs </a:t>
                      </a:r>
                      <a:r>
                        <a:rPr lang="fr-FR" sz="900" kern="1200" dirty="0" err="1">
                          <a:solidFill>
                            <a:schemeClr val="dk1"/>
                          </a:solidFill>
                          <a:effectLst/>
                          <a:latin typeface="+mn-lt"/>
                          <a:ea typeface="+mn-ea"/>
                          <a:cs typeface="+mn-cs"/>
                        </a:rPr>
                        <a:t>Universalis</a:t>
                      </a:r>
                      <a:r>
                        <a:rPr lang="fr-FR" sz="900" kern="1200" dirty="0">
                          <a:solidFill>
                            <a:schemeClr val="dk1"/>
                          </a:solidFill>
                          <a:effectLst/>
                          <a:latin typeface="+mn-lt"/>
                          <a:ea typeface="+mn-ea"/>
                          <a:cs typeface="+mn-cs"/>
                        </a:rPr>
                        <a:t>), (site internet, moteur de recherche (Google...) vs catalogue des bibliothèques), etc.) ;</a:t>
                      </a:r>
                    </a:p>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Savoir mettre en œuvre et intégrer cette double grille d’analyse.</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8393">
                <a:tc>
                  <a:txBody>
                    <a:bodyPr/>
                    <a:lstStyle/>
                    <a:p>
                      <a:pPr marL="0" algn="l" defTabSz="914400" rtl="0" eaLnBrk="1" latinLnBrk="0" hangingPunct="1">
                        <a:lnSpc>
                          <a:spcPct val="100000"/>
                        </a:lnSpc>
                        <a:spcBef>
                          <a:spcPts val="0"/>
                        </a:spcBef>
                        <a:spcAft>
                          <a:spcPts val="0"/>
                        </a:spcAft>
                      </a:pPr>
                      <a:r>
                        <a:rPr lang="fr-FR" sz="900" kern="1200" dirty="0">
                          <a:effectLst/>
                        </a:rPr>
                        <a:t>Modalités de la séance </a:t>
                      </a:r>
                      <a:endParaRPr lang="fr-FR" sz="900" b="1" kern="1200" dirty="0">
                        <a:solidFill>
                          <a:schemeClr val="lt1"/>
                        </a:solidFill>
                        <a:effectLst/>
                        <a:latin typeface="+mn-lt"/>
                        <a:ea typeface="+mn-ea"/>
                        <a:cs typeface="+mn-cs"/>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Durée de la séance : </a:t>
                      </a:r>
                      <a:r>
                        <a:rPr lang="fr-FR" sz="900" dirty="0">
                          <a:effectLst/>
                        </a:rPr>
                        <a:t>30 minutes à 1 heure </a:t>
                      </a:r>
                      <a:endParaRPr lang="fr-FR" sz="900" kern="1200" dirty="0">
                        <a:solidFill>
                          <a:schemeClr val="dk1"/>
                        </a:solidFill>
                        <a:effectLst/>
                        <a:latin typeface="+mn-lt"/>
                        <a:ea typeface="+mn-ea"/>
                        <a:cs typeface="+mn-cs"/>
                      </a:endParaRPr>
                    </a:p>
                    <a:p>
                      <a:pPr marL="637200" lvl="1" indent="-180000" algn="just" defTabSz="914400" rtl="0" eaLnBrk="1" latinLnBrk="0" hangingPunct="1">
                        <a:lnSpc>
                          <a:spcPct val="100000"/>
                        </a:lnSpc>
                        <a:spcAft>
                          <a:spcPts val="0"/>
                        </a:spcAft>
                        <a:buFont typeface="Courier New" panose="02070309020205020404" pitchFamily="49" charset="0"/>
                        <a:buChar char="o"/>
                      </a:pPr>
                      <a:r>
                        <a:rPr lang="fr-FR" sz="900" kern="1200" dirty="0">
                          <a:solidFill>
                            <a:schemeClr val="dk1"/>
                          </a:solidFill>
                          <a:effectLst/>
                          <a:latin typeface="+mn-lt"/>
                          <a:ea typeface="+mn-ea"/>
                          <a:cs typeface="+mn-cs"/>
                        </a:rPr>
                        <a:t>Formation théorique avec présentation par le formateur des apprentissages concernés : 15mn à 30mn ;</a:t>
                      </a:r>
                    </a:p>
                    <a:p>
                      <a:pPr marL="637200" lvl="1" indent="-180000" algn="just" defTabSz="914400" rtl="0" eaLnBrk="1" latinLnBrk="0" hangingPunct="1">
                        <a:lnSpc>
                          <a:spcPct val="100000"/>
                        </a:lnSpc>
                        <a:spcAft>
                          <a:spcPts val="0"/>
                        </a:spcAft>
                        <a:buFont typeface="Courier New" panose="02070309020205020404" pitchFamily="49" charset="0"/>
                        <a:buChar char="o"/>
                      </a:pPr>
                      <a:r>
                        <a:rPr lang="fr-FR" sz="900" kern="1200" dirty="0">
                          <a:solidFill>
                            <a:schemeClr val="dk1"/>
                          </a:solidFill>
                          <a:effectLst/>
                          <a:latin typeface="+mn-lt"/>
                          <a:ea typeface="+mn-ea"/>
                          <a:cs typeface="+mn-cs"/>
                        </a:rPr>
                        <a:t>Apprentissage pratique avec mise en application et travaux étudiants : 15mn à 30mn</a:t>
                      </a:r>
                    </a:p>
                    <a:p>
                      <a:pPr marL="180000" marR="0" lvl="0" indent="-180000" algn="just" defTabSz="914400" rtl="0" eaLnBrk="1" fontAlgn="auto" latinLnBrk="0" hangingPunct="1">
                        <a:lnSpc>
                          <a:spcPct val="100000"/>
                        </a:lnSpc>
                        <a:spcBef>
                          <a:spcPts val="0"/>
                        </a:spcBef>
                        <a:spcAft>
                          <a:spcPts val="0"/>
                        </a:spcAft>
                        <a:buClrTx/>
                        <a:buSzTx/>
                        <a:buFont typeface="Lucida Sans" panose="020B0602030504020204" pitchFamily="34" charset="0"/>
                        <a:buChar char="-"/>
                        <a:tabLst/>
                        <a:defRPr/>
                      </a:pPr>
                      <a:r>
                        <a:rPr lang="fr-FR" sz="900" dirty="0">
                          <a:effectLst/>
                        </a:rPr>
                        <a:t>Intervenant : Bibliothécaire</a:t>
                      </a:r>
                      <a:endParaRPr lang="fr-FR" sz="900" dirty="0">
                        <a:effectLst/>
                        <a:latin typeface="Calibri" panose="020F050202020403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28044557"/>
                  </a:ext>
                </a:extLst>
              </a:tr>
            </a:tbl>
          </a:graphicData>
        </a:graphic>
      </p:graphicFrame>
    </p:spTree>
    <p:extLst>
      <p:ext uri="{BB962C8B-B14F-4D97-AF65-F5344CB8AC3E}">
        <p14:creationId xmlns:p14="http://schemas.microsoft.com/office/powerpoint/2010/main" val="2726843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Contenus des apprentissages - Module 3</a:t>
            </a:r>
          </a:p>
        </p:txBody>
      </p:sp>
      <p:graphicFrame>
        <p:nvGraphicFramePr>
          <p:cNvPr id="11" name="Espace réservé du contenu 10"/>
          <p:cNvGraphicFramePr>
            <a:graphicFrameLocks noGrp="1"/>
          </p:cNvGraphicFramePr>
          <p:nvPr>
            <p:ph idx="1"/>
            <p:extLst>
              <p:ext uri="{D42A27DB-BD31-4B8C-83A1-F6EECF244321}">
                <p14:modId xmlns:p14="http://schemas.microsoft.com/office/powerpoint/2010/main" val="5422971"/>
              </p:ext>
            </p:extLst>
          </p:nvPr>
        </p:nvGraphicFramePr>
        <p:xfrm>
          <a:off x="281085" y="1032166"/>
          <a:ext cx="8550028" cy="1700126"/>
        </p:xfrm>
        <a:graphic>
          <a:graphicData uri="http://schemas.openxmlformats.org/drawingml/2006/table">
            <a:tbl>
              <a:tblPr firstRow="1" firstCol="1" bandRow="1">
                <a:tableStyleId>{00A15C55-8517-42AA-B614-E9B94910E393}</a:tableStyleId>
              </a:tblPr>
              <a:tblGrid>
                <a:gridCol w="1073890">
                  <a:extLst>
                    <a:ext uri="{9D8B030D-6E8A-4147-A177-3AD203B41FA5}">
                      <a16:colId xmlns:a16="http://schemas.microsoft.com/office/drawing/2014/main" val="20000"/>
                    </a:ext>
                  </a:extLst>
                </a:gridCol>
                <a:gridCol w="7476138">
                  <a:extLst>
                    <a:ext uri="{9D8B030D-6E8A-4147-A177-3AD203B41FA5}">
                      <a16:colId xmlns:a16="http://schemas.microsoft.com/office/drawing/2014/main" val="20001"/>
                    </a:ext>
                  </a:extLst>
                </a:gridCol>
              </a:tblGrid>
              <a:tr h="264519">
                <a:tc gridSpan="2">
                  <a:txBody>
                    <a:bodyPr/>
                    <a:lstStyle/>
                    <a:p>
                      <a:pPr algn="ctr">
                        <a:lnSpc>
                          <a:spcPct val="100000"/>
                        </a:lnSpc>
                        <a:spcBef>
                          <a:spcPts val="300"/>
                        </a:spcBef>
                        <a:spcAft>
                          <a:spcPts val="300"/>
                        </a:spcAft>
                      </a:pPr>
                      <a:r>
                        <a:rPr lang="fr-FR" sz="1000" dirty="0">
                          <a:effectLst/>
                        </a:rPr>
                        <a:t>Objectif 1 : </a:t>
                      </a:r>
                      <a:r>
                        <a:rPr lang="fr-FR" sz="1000" dirty="0">
                          <a:effectLst/>
                          <a:latin typeface="Lucida Sans" panose="020B0602030504020204" pitchFamily="34" charset="0"/>
                          <a:ea typeface="Calibri" panose="020F0502020204030204" pitchFamily="34" charset="0"/>
                          <a:cs typeface="Times New Roman" panose="02020603050405020304" pitchFamily="18" charset="0"/>
                        </a:rPr>
                        <a:t>Questionner la pertinence de ses sources par rapport au champ de recherche</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07000"/>
                        </a:lnSpc>
                        <a:spcBef>
                          <a:spcPts val="720"/>
                        </a:spcBef>
                        <a:spcAft>
                          <a:spcPts val="720"/>
                        </a:spcAft>
                      </a:pP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741021">
                <a:tc>
                  <a:txBody>
                    <a:bodyPr/>
                    <a:lstStyle/>
                    <a:p>
                      <a:pPr algn="just">
                        <a:lnSpc>
                          <a:spcPct val="100000"/>
                        </a:lnSpc>
                        <a:spcBef>
                          <a:spcPts val="300"/>
                        </a:spcBef>
                        <a:spcAft>
                          <a:spcPts val="300"/>
                        </a:spcAft>
                      </a:pPr>
                      <a:r>
                        <a:rPr lang="fr-FR" sz="900" dirty="0">
                          <a:effectLst/>
                        </a:rPr>
                        <a:t>Apprentissages concernés</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S’interroger sur le positionnement de l’auteur et son expertise, au regard de son champ de recherche documentaire ;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Sélectionner un document par rapport :</a:t>
                      </a:r>
                    </a:p>
                    <a:p>
                      <a:pPr marL="628650" lvl="1" indent="-17145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A la problématique choisie pour son travail (éviter le hors sujet)</a:t>
                      </a:r>
                    </a:p>
                    <a:p>
                      <a:pPr marL="628650" lvl="1" indent="-17145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A la complexité du travail demandé ;</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94586">
                <a:tc>
                  <a:txBody>
                    <a:bodyPr/>
                    <a:lstStyle/>
                    <a:p>
                      <a:pPr algn="just">
                        <a:lnSpc>
                          <a:spcPct val="100000"/>
                        </a:lnSpc>
                        <a:spcAft>
                          <a:spcPts val="0"/>
                        </a:spcAft>
                      </a:pPr>
                      <a:r>
                        <a:rPr lang="fr-FR" sz="900" dirty="0">
                          <a:effectLst/>
                        </a:rPr>
                        <a:t>Modalités de la séance</a:t>
                      </a:r>
                      <a:endParaRPr lang="fr-FR" sz="900" dirty="0">
                        <a:effectLst/>
                        <a:latin typeface="Calibri" panose="020F050202020403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Durée : </a:t>
                      </a:r>
                      <a:r>
                        <a:rPr lang="fr-FR" sz="900" dirty="0">
                          <a:effectLst/>
                        </a:rPr>
                        <a:t>30 minutes </a:t>
                      </a:r>
                      <a:endParaRPr lang="fr-FR" sz="900" kern="1200" dirty="0">
                        <a:solidFill>
                          <a:schemeClr val="dk1"/>
                        </a:solidFill>
                        <a:effectLst/>
                        <a:latin typeface="+mn-lt"/>
                        <a:ea typeface="+mn-ea"/>
                        <a:cs typeface="+mn-cs"/>
                      </a:endParaRP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Formation théorique : 15 mn.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Apprentissage pratique avec mise en application et travaux étudiants : 15 mn.</a:t>
                      </a:r>
                    </a:p>
                    <a:p>
                      <a:pPr marL="180000" marR="0" lvl="0" indent="-180000" algn="just" defTabSz="914400" rtl="0" eaLnBrk="1" fontAlgn="auto" latinLnBrk="0" hangingPunct="1">
                        <a:lnSpc>
                          <a:spcPct val="100000"/>
                        </a:lnSpc>
                        <a:spcBef>
                          <a:spcPts val="300"/>
                        </a:spcBef>
                        <a:spcAft>
                          <a:spcPts val="0"/>
                        </a:spcAft>
                        <a:buClrTx/>
                        <a:buSzTx/>
                        <a:buFont typeface="Lucida Sans" panose="020B0602030504020204" pitchFamily="34" charset="0"/>
                        <a:buChar char="-"/>
                        <a:tabLst/>
                        <a:defRPr/>
                      </a:pPr>
                      <a:r>
                        <a:rPr lang="fr-FR" sz="900" dirty="0">
                          <a:effectLst/>
                        </a:rPr>
                        <a:t>Intervenant : Bibliothécaire + enseignant</a:t>
                      </a:r>
                      <a:endParaRPr lang="fr-FR" sz="900" dirty="0">
                        <a:effectLst/>
                        <a:latin typeface="Calibri" panose="020F050202020403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79517043"/>
                  </a:ext>
                </a:extLst>
              </a:tr>
            </a:tbl>
          </a:graphicData>
        </a:graphic>
      </p:graphicFrame>
      <p:sp>
        <p:nvSpPr>
          <p:cNvPr id="4" name="Espace réservé de la date 3"/>
          <p:cNvSpPr>
            <a:spLocks noGrp="1"/>
          </p:cNvSpPr>
          <p:nvPr>
            <p:ph type="dt" sz="half" idx="10"/>
          </p:nvPr>
        </p:nvSpPr>
        <p:spPr/>
        <p:txBody>
          <a:body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p>
            <a:r>
              <a:rPr lang="fr-FR">
                <a:solidFill>
                  <a:srgbClr val="000000"/>
                </a:solidFill>
              </a:rPr>
              <a:t>Compétence informationnelle </a:t>
            </a:r>
          </a:p>
        </p:txBody>
      </p:sp>
      <p:graphicFrame>
        <p:nvGraphicFramePr>
          <p:cNvPr id="12" name="Tableau 11"/>
          <p:cNvGraphicFramePr>
            <a:graphicFrameLocks noGrp="1"/>
          </p:cNvGraphicFramePr>
          <p:nvPr>
            <p:extLst>
              <p:ext uri="{D42A27DB-BD31-4B8C-83A1-F6EECF244321}">
                <p14:modId xmlns:p14="http://schemas.microsoft.com/office/powerpoint/2010/main" val="3512985336"/>
              </p:ext>
            </p:extLst>
          </p:nvPr>
        </p:nvGraphicFramePr>
        <p:xfrm>
          <a:off x="281085" y="2839025"/>
          <a:ext cx="8550028" cy="1300464"/>
        </p:xfrm>
        <a:graphic>
          <a:graphicData uri="http://schemas.openxmlformats.org/drawingml/2006/table">
            <a:tbl>
              <a:tblPr firstRow="1" firstCol="1" bandRow="1">
                <a:tableStyleId>{00A15C55-8517-42AA-B614-E9B94910E393}</a:tableStyleId>
              </a:tblPr>
              <a:tblGrid>
                <a:gridCol w="1082202">
                  <a:extLst>
                    <a:ext uri="{9D8B030D-6E8A-4147-A177-3AD203B41FA5}">
                      <a16:colId xmlns:a16="http://schemas.microsoft.com/office/drawing/2014/main" val="20000"/>
                    </a:ext>
                  </a:extLst>
                </a:gridCol>
                <a:gridCol w="7467826">
                  <a:extLst>
                    <a:ext uri="{9D8B030D-6E8A-4147-A177-3AD203B41FA5}">
                      <a16:colId xmlns:a16="http://schemas.microsoft.com/office/drawing/2014/main" val="20001"/>
                    </a:ext>
                  </a:extLst>
                </a:gridCol>
              </a:tblGrid>
              <a:tr h="217394">
                <a:tc gridSpan="2">
                  <a:txBody>
                    <a:bodyPr/>
                    <a:lstStyle/>
                    <a:p>
                      <a:pPr algn="ctr">
                        <a:lnSpc>
                          <a:spcPct val="107000"/>
                        </a:lnSpc>
                        <a:spcBef>
                          <a:spcPts val="300"/>
                        </a:spcBef>
                        <a:spcAft>
                          <a:spcPts val="300"/>
                        </a:spcAft>
                      </a:pPr>
                      <a:r>
                        <a:rPr lang="fr-FR" sz="1000" dirty="0">
                          <a:effectLst/>
                          <a:latin typeface="+mj-lt"/>
                        </a:rPr>
                        <a:t>Objectif 2 : </a:t>
                      </a:r>
                      <a:r>
                        <a:rPr lang="fr-FR" sz="1000" dirty="0">
                          <a:effectLst/>
                          <a:latin typeface="+mj-lt"/>
                          <a:ea typeface="Calibri" panose="020F0502020204030204" pitchFamily="34" charset="0"/>
                          <a:cs typeface="Times New Roman" panose="02020603050405020304" pitchFamily="18" charset="0"/>
                        </a:rPr>
                        <a:t>Mobiliser le fruit de sa recherche documentaire au regard d'un travail demandé</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07000"/>
                        </a:lnSpc>
                        <a:spcBef>
                          <a:spcPts val="720"/>
                        </a:spcBef>
                        <a:spcAft>
                          <a:spcPts val="720"/>
                        </a:spcAft>
                      </a:pP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420130">
                <a:tc>
                  <a:txBody>
                    <a:bodyPr/>
                    <a:lstStyle/>
                    <a:p>
                      <a:pPr algn="just">
                        <a:lnSpc>
                          <a:spcPct val="107000"/>
                        </a:lnSpc>
                        <a:spcBef>
                          <a:spcPts val="300"/>
                        </a:spcBef>
                        <a:spcAft>
                          <a:spcPts val="300"/>
                        </a:spcAft>
                      </a:pPr>
                      <a:r>
                        <a:rPr lang="fr-FR" sz="900" dirty="0">
                          <a:effectLst/>
                        </a:rPr>
                        <a:t>Apprentissages concernés</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Organiser les références pertinentes trouvées en fonction de leur future utilisation.</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Prendre en compte les questions de droit d’auteur et plagiat dans le cadre de son travail universitaire. </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20130">
                <a:tc>
                  <a:txBody>
                    <a:bodyPr/>
                    <a:lstStyle/>
                    <a:p>
                      <a:pPr marL="0" algn="just" defTabSz="914400" rtl="0" eaLnBrk="1" latinLnBrk="0" hangingPunct="1">
                        <a:lnSpc>
                          <a:spcPct val="100000"/>
                        </a:lnSpc>
                        <a:spcBef>
                          <a:spcPts val="0"/>
                        </a:spcBef>
                        <a:spcAft>
                          <a:spcPts val="0"/>
                        </a:spcAft>
                      </a:pPr>
                      <a:r>
                        <a:rPr lang="fr-FR" sz="900" kern="1200" dirty="0">
                          <a:effectLst/>
                        </a:rPr>
                        <a:t>Modalités de la séance </a:t>
                      </a:r>
                      <a:endParaRPr lang="fr-FR" sz="900" b="1" kern="1200" dirty="0">
                        <a:solidFill>
                          <a:schemeClr val="lt1"/>
                        </a:solidFill>
                        <a:effectLst/>
                        <a:latin typeface="+mn-lt"/>
                        <a:ea typeface="+mn-ea"/>
                        <a:cs typeface="+mn-cs"/>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Durée de la séance : 45 minutes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Formation théorique avec présentation par le formateur des apprentissages concernés : 15mn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Apprentissage pratique avec mise en application et travaux étudiants : 30 mn</a:t>
                      </a:r>
                    </a:p>
                    <a:p>
                      <a:pPr marL="180000" marR="0" lvl="0" indent="-180000" algn="just" defTabSz="914400" rtl="0" eaLnBrk="1" fontAlgn="auto" latinLnBrk="0" hangingPunct="1">
                        <a:lnSpc>
                          <a:spcPct val="100000"/>
                        </a:lnSpc>
                        <a:spcBef>
                          <a:spcPts val="300"/>
                        </a:spcBef>
                        <a:spcAft>
                          <a:spcPts val="0"/>
                        </a:spcAft>
                        <a:buClrTx/>
                        <a:buSzTx/>
                        <a:buFont typeface="Lucida Sans" panose="020B0602030504020204" pitchFamily="34" charset="0"/>
                        <a:buChar char="-"/>
                        <a:tabLst/>
                        <a:defRPr/>
                      </a:pPr>
                      <a:r>
                        <a:rPr lang="fr-FR" sz="900" dirty="0">
                          <a:effectLst/>
                        </a:rPr>
                        <a:t>Intervenant : Bibliothécaire</a:t>
                      </a:r>
                      <a:endParaRPr lang="fr-FR" sz="900" dirty="0">
                        <a:effectLst/>
                        <a:latin typeface="Calibri" panose="020F050202020403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79023430"/>
                  </a:ext>
                </a:extLst>
              </a:tr>
            </a:tbl>
          </a:graphicData>
        </a:graphic>
      </p:graphicFrame>
      <p:graphicFrame>
        <p:nvGraphicFramePr>
          <p:cNvPr id="13" name="Tableau 12"/>
          <p:cNvGraphicFramePr>
            <a:graphicFrameLocks noGrp="1"/>
          </p:cNvGraphicFramePr>
          <p:nvPr>
            <p:extLst>
              <p:ext uri="{D42A27DB-BD31-4B8C-83A1-F6EECF244321}">
                <p14:modId xmlns:p14="http://schemas.microsoft.com/office/powerpoint/2010/main" val="1391711773"/>
              </p:ext>
            </p:extLst>
          </p:nvPr>
        </p:nvGraphicFramePr>
        <p:xfrm>
          <a:off x="281085" y="4246222"/>
          <a:ext cx="8550028" cy="1982782"/>
        </p:xfrm>
        <a:graphic>
          <a:graphicData uri="http://schemas.openxmlformats.org/drawingml/2006/table">
            <a:tbl>
              <a:tblPr firstRow="1" firstCol="1" bandRow="1">
                <a:tableStyleId>{00A15C55-8517-42AA-B614-E9B94910E393}</a:tableStyleId>
              </a:tblPr>
              <a:tblGrid>
                <a:gridCol w="1065577">
                  <a:extLst>
                    <a:ext uri="{9D8B030D-6E8A-4147-A177-3AD203B41FA5}">
                      <a16:colId xmlns:a16="http://schemas.microsoft.com/office/drawing/2014/main" val="20000"/>
                    </a:ext>
                  </a:extLst>
                </a:gridCol>
                <a:gridCol w="7484451">
                  <a:extLst>
                    <a:ext uri="{9D8B030D-6E8A-4147-A177-3AD203B41FA5}">
                      <a16:colId xmlns:a16="http://schemas.microsoft.com/office/drawing/2014/main" val="20001"/>
                    </a:ext>
                  </a:extLst>
                </a:gridCol>
              </a:tblGrid>
              <a:tr h="225500">
                <a:tc gridSpan="2">
                  <a:txBody>
                    <a:bodyPr/>
                    <a:lstStyle/>
                    <a:p>
                      <a:pPr marL="0" marR="0" lvl="0" indent="0" algn="ctr" defTabSz="914400" rtl="0" eaLnBrk="1" fontAlgn="auto" latinLnBrk="0" hangingPunct="1">
                        <a:lnSpc>
                          <a:spcPct val="107000"/>
                        </a:lnSpc>
                        <a:spcBef>
                          <a:spcPts val="300"/>
                        </a:spcBef>
                        <a:spcAft>
                          <a:spcPts val="300"/>
                        </a:spcAft>
                        <a:buClrTx/>
                        <a:buSzTx/>
                        <a:buFontTx/>
                        <a:buNone/>
                        <a:tabLst/>
                        <a:defRPr/>
                      </a:pPr>
                      <a:r>
                        <a:rPr lang="fr-FR" sz="1000" dirty="0">
                          <a:effectLst/>
                          <a:latin typeface="+mj-lt"/>
                        </a:rPr>
                        <a:t>Objectif 3 : </a:t>
                      </a:r>
                      <a:r>
                        <a:rPr lang="fr-FR" sz="1000" dirty="0">
                          <a:effectLst/>
                          <a:latin typeface="+mj-lt"/>
                          <a:ea typeface="Calibri" panose="020F0502020204030204" pitchFamily="34" charset="0"/>
                          <a:cs typeface="Times New Roman" panose="02020603050405020304" pitchFamily="18" charset="0"/>
                        </a:rPr>
                        <a:t>Formaliser sa bibliographie</a:t>
                      </a: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07000"/>
                        </a:lnSpc>
                        <a:spcBef>
                          <a:spcPts val="720"/>
                        </a:spcBef>
                        <a:spcAft>
                          <a:spcPts val="72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781922">
                <a:tc>
                  <a:txBody>
                    <a:bodyPr/>
                    <a:lstStyle/>
                    <a:p>
                      <a:pPr marL="0" indent="0" algn="just">
                        <a:lnSpc>
                          <a:spcPct val="107000"/>
                        </a:lnSpc>
                        <a:spcBef>
                          <a:spcPts val="300"/>
                        </a:spcBef>
                        <a:spcAft>
                          <a:spcPts val="300"/>
                        </a:spcAft>
                        <a:buFont typeface="Arial" panose="020B0604020202020204" pitchFamily="34" charset="0"/>
                        <a:buNone/>
                      </a:pPr>
                      <a:r>
                        <a:rPr lang="fr-FR" sz="900" dirty="0">
                          <a:effectLst/>
                        </a:rPr>
                        <a:t>Apprentissages concernés</a:t>
                      </a:r>
                      <a:endParaRPr lang="fr-FR"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Utiliser un outil de collecte des références (Word, </a:t>
                      </a:r>
                      <a:r>
                        <a:rPr lang="fr-FR" sz="900" kern="1200" dirty="0" err="1">
                          <a:solidFill>
                            <a:schemeClr val="dk1"/>
                          </a:solidFill>
                          <a:effectLst/>
                          <a:latin typeface="+mn-lt"/>
                          <a:ea typeface="+mn-ea"/>
                          <a:cs typeface="+mn-cs"/>
                        </a:rPr>
                        <a:t>Zotero</a:t>
                      </a:r>
                      <a:r>
                        <a:rPr lang="fr-FR" sz="900" kern="1200" dirty="0">
                          <a:solidFill>
                            <a:schemeClr val="dk1"/>
                          </a:solidFill>
                          <a:effectLst/>
                          <a:latin typeface="+mn-lt"/>
                          <a:ea typeface="+mn-ea"/>
                          <a:cs typeface="+mn-cs"/>
                        </a:rPr>
                        <a:t>…) dédié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Organiser ses références en fonction de la norme demandée, des typologies rencontrées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Citer ses sources suivant les normes en vigueur</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Éditer sa bibliographie.</a:t>
                      </a: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839837">
                <a:tc>
                  <a:txBody>
                    <a:bodyPr/>
                    <a:lstStyle/>
                    <a:p>
                      <a:pPr marL="0" algn="l" defTabSz="914400" rtl="0" eaLnBrk="1" latinLnBrk="0" hangingPunct="1">
                        <a:lnSpc>
                          <a:spcPct val="100000"/>
                        </a:lnSpc>
                        <a:spcBef>
                          <a:spcPts val="0"/>
                        </a:spcBef>
                        <a:spcAft>
                          <a:spcPts val="0"/>
                        </a:spcAft>
                      </a:pPr>
                      <a:r>
                        <a:rPr lang="fr-FR" sz="900" kern="1200" dirty="0">
                          <a:effectLst/>
                        </a:rPr>
                        <a:t>Modalités de la séance </a:t>
                      </a:r>
                      <a:endParaRPr lang="fr-FR" sz="900" b="1" kern="1200" dirty="0">
                        <a:solidFill>
                          <a:schemeClr val="lt1"/>
                        </a:solidFill>
                        <a:effectLst/>
                        <a:latin typeface="+mn-lt"/>
                        <a:ea typeface="+mn-ea"/>
                        <a:cs typeface="+mn-cs"/>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Durée de la</a:t>
                      </a:r>
                      <a:r>
                        <a:rPr lang="fr-FR" sz="900" kern="1200" baseline="0" dirty="0">
                          <a:solidFill>
                            <a:schemeClr val="dk1"/>
                          </a:solidFill>
                          <a:effectLst/>
                          <a:latin typeface="+mn-lt"/>
                          <a:ea typeface="+mn-ea"/>
                          <a:cs typeface="+mn-cs"/>
                        </a:rPr>
                        <a:t> séance : 1 à 3 heures : </a:t>
                      </a:r>
                      <a:endParaRPr lang="fr-FR" sz="900" kern="1200" dirty="0">
                        <a:solidFill>
                          <a:schemeClr val="dk1"/>
                        </a:solidFill>
                        <a:effectLst/>
                        <a:latin typeface="+mn-lt"/>
                        <a:ea typeface="+mn-ea"/>
                        <a:cs typeface="+mn-cs"/>
                      </a:endParaRP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La durée de la formation est fonction de l’objectif (mémoire, dossier…), du niveau de l’étudiant et de la préparation conjointe entre le bibliothécaire et l’enseignant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Formation théorique avec présentation par le formateur des apprentissages concernés : 30mn à 1h30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Apprentissage pratique avec mise en application et travaux étudiants : 30mn à 1h30.</a:t>
                      </a:r>
                    </a:p>
                    <a:p>
                      <a:pPr marL="180000" marR="0" lvl="0" indent="-180000" algn="just" defTabSz="914400" rtl="0" eaLnBrk="1" fontAlgn="auto" latinLnBrk="0" hangingPunct="1">
                        <a:lnSpc>
                          <a:spcPct val="100000"/>
                        </a:lnSpc>
                        <a:spcBef>
                          <a:spcPts val="300"/>
                        </a:spcBef>
                        <a:spcAft>
                          <a:spcPts val="0"/>
                        </a:spcAft>
                        <a:buClrTx/>
                        <a:buSzTx/>
                        <a:buFont typeface="Lucida Sans" panose="020B0602030504020204" pitchFamily="34" charset="0"/>
                        <a:buChar char="-"/>
                        <a:tabLst/>
                        <a:defRPr/>
                      </a:pPr>
                      <a:r>
                        <a:rPr lang="fr-FR" sz="900" dirty="0">
                          <a:effectLst/>
                        </a:rPr>
                        <a:t>Intervenant : Bibliothécaire</a:t>
                      </a:r>
                      <a:endParaRPr lang="fr-FR" sz="900" dirty="0">
                        <a:effectLst/>
                        <a:latin typeface="Calibri" panose="020F050202020403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15756312"/>
                  </a:ext>
                </a:extLst>
              </a:tr>
            </a:tbl>
          </a:graphicData>
        </a:graphic>
      </p:graphicFrame>
    </p:spTree>
    <p:extLst>
      <p:ext uri="{BB962C8B-B14F-4D97-AF65-F5344CB8AC3E}">
        <p14:creationId xmlns:p14="http://schemas.microsoft.com/office/powerpoint/2010/main" val="2337861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latin typeface="Lucida Sans" panose="020B0602030504020204" pitchFamily="34" charset="0"/>
              </a:rPr>
              <a:t>Niveaux de développement de la compétence</a:t>
            </a:r>
            <a:endParaRPr lang="fr-FR" dirty="0"/>
          </a:p>
        </p:txBody>
      </p:sp>
      <p:sp>
        <p:nvSpPr>
          <p:cNvPr id="4" name="Espace réservé de la date 3"/>
          <p:cNvSpPr>
            <a:spLocks noGrp="1"/>
          </p:cNvSpPr>
          <p:nvPr>
            <p:ph type="dt" sz="half" idx="10"/>
          </p:nvPr>
        </p:nvSpPr>
        <p:spPr/>
        <p:txBody>
          <a:body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p>
            <a:r>
              <a:rPr lang="fr-FR">
                <a:solidFill>
                  <a:srgbClr val="000000"/>
                </a:solidFill>
              </a:rPr>
              <a:t>Compétence informationnelle </a:t>
            </a:r>
          </a:p>
        </p:txBody>
      </p:sp>
      <p:graphicFrame>
        <p:nvGraphicFramePr>
          <p:cNvPr id="6" name="Diagramme 5"/>
          <p:cNvGraphicFramePr/>
          <p:nvPr>
            <p:extLst>
              <p:ext uri="{D42A27DB-BD31-4B8C-83A1-F6EECF244321}">
                <p14:modId xmlns:p14="http://schemas.microsoft.com/office/powerpoint/2010/main" val="2997583150"/>
              </p:ext>
            </p:extLst>
          </p:nvPr>
        </p:nvGraphicFramePr>
        <p:xfrm>
          <a:off x="319901" y="1679095"/>
          <a:ext cx="8516527" cy="2134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lèche droite 6"/>
          <p:cNvSpPr/>
          <p:nvPr/>
        </p:nvSpPr>
        <p:spPr bwMode="auto">
          <a:xfrm>
            <a:off x="1148865" y="3323168"/>
            <a:ext cx="328246" cy="250092"/>
          </a:xfrm>
          <a:prstGeom prst="rightArrow">
            <a:avLst/>
          </a:prstGeom>
          <a:solidFill>
            <a:schemeClr val="accent4"/>
          </a:solidFill>
          <a:ln w="9525"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chemeClr val="tx1"/>
              </a:solidFill>
              <a:effectLst/>
              <a:latin typeface="Lucida Sans" pitchFamily="34" charset="0"/>
              <a:cs typeface="Arial" charset="0"/>
            </a:endParaRPr>
          </a:p>
        </p:txBody>
      </p:sp>
      <p:sp>
        <p:nvSpPr>
          <p:cNvPr id="9" name="Flèche droite 8"/>
          <p:cNvSpPr/>
          <p:nvPr/>
        </p:nvSpPr>
        <p:spPr bwMode="auto">
          <a:xfrm>
            <a:off x="5625245" y="3323168"/>
            <a:ext cx="328246" cy="250092"/>
          </a:xfrm>
          <a:prstGeom prst="rightArrow">
            <a:avLst/>
          </a:prstGeom>
          <a:solidFill>
            <a:schemeClr val="accent4"/>
          </a:solidFill>
          <a:ln w="9525"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a:ln>
                <a:noFill/>
              </a:ln>
              <a:solidFill>
                <a:schemeClr val="tx1"/>
              </a:solidFill>
              <a:effectLst/>
              <a:latin typeface="Lucida Sans" pitchFamily="34" charset="0"/>
              <a:cs typeface="Arial" charset="0"/>
            </a:endParaRPr>
          </a:p>
        </p:txBody>
      </p:sp>
      <p:sp>
        <p:nvSpPr>
          <p:cNvPr id="10" name="Rectangle 9"/>
          <p:cNvSpPr/>
          <p:nvPr/>
        </p:nvSpPr>
        <p:spPr>
          <a:xfrm>
            <a:off x="1664966" y="3263548"/>
            <a:ext cx="904415" cy="307777"/>
          </a:xfrm>
          <a:prstGeom prst="rect">
            <a:avLst/>
          </a:prstGeom>
        </p:spPr>
        <p:txBody>
          <a:bodyPr wrap="none">
            <a:spAutoFit/>
          </a:bodyPr>
          <a:lstStyle/>
          <a:p>
            <a:pPr lvl="0"/>
            <a:r>
              <a:rPr lang="fr-FR" sz="1400" dirty="0">
                <a:latin typeface="Lucida Sans" panose="020B0602030504020204" pitchFamily="34" charset="0"/>
                <a:ea typeface="+mn-lt"/>
              </a:rPr>
              <a:t>3h à 6h </a:t>
            </a:r>
            <a:endParaRPr lang="fr-FR" sz="1400" dirty="0"/>
          </a:p>
        </p:txBody>
      </p:sp>
      <p:sp>
        <p:nvSpPr>
          <p:cNvPr id="12" name="Rectangle 11"/>
          <p:cNvSpPr/>
          <p:nvPr/>
        </p:nvSpPr>
        <p:spPr>
          <a:xfrm>
            <a:off x="6141305" y="3263548"/>
            <a:ext cx="848309" cy="307777"/>
          </a:xfrm>
          <a:prstGeom prst="rect">
            <a:avLst/>
          </a:prstGeom>
        </p:spPr>
        <p:txBody>
          <a:bodyPr wrap="none">
            <a:spAutoFit/>
          </a:bodyPr>
          <a:lstStyle/>
          <a:p>
            <a:pPr lvl="0"/>
            <a:r>
              <a:rPr lang="fr-FR" sz="1400" dirty="0">
                <a:latin typeface="Lucida Sans" panose="020B0602030504020204" pitchFamily="34" charset="0"/>
              </a:rPr>
              <a:t>1h à 3h</a:t>
            </a:r>
          </a:p>
        </p:txBody>
      </p:sp>
      <p:sp>
        <p:nvSpPr>
          <p:cNvPr id="8" name="Rectangle 7"/>
          <p:cNvSpPr/>
          <p:nvPr/>
        </p:nvSpPr>
        <p:spPr>
          <a:xfrm>
            <a:off x="210063" y="1067179"/>
            <a:ext cx="8626365" cy="523220"/>
          </a:xfrm>
          <a:prstGeom prst="rect">
            <a:avLst/>
          </a:prstGeom>
        </p:spPr>
        <p:txBody>
          <a:bodyPr wrap="square">
            <a:spAutoFit/>
          </a:bodyPr>
          <a:lstStyle/>
          <a:p>
            <a:r>
              <a:rPr lang="fr-FR" b="1" dirty="0">
                <a:latin typeface="Lucida Sans" panose="020B0602030504020204" pitchFamily="34" charset="0"/>
                <a:ea typeface="Calibri" panose="020F0502020204030204" pitchFamily="34" charset="0"/>
                <a:cs typeface="Times New Roman" panose="02020603050405020304" pitchFamily="18" charset="0"/>
              </a:rPr>
              <a:t>Poser les assises documentaires d’une réflexion</a:t>
            </a:r>
            <a:endParaRPr lang="fr-FR" sz="1000" b="1" dirty="0">
              <a:latin typeface="Lucida Sans" panose="020B0602030504020204" pitchFamily="34" charset="0"/>
              <a:ea typeface="Calibri" panose="020F0502020204030204" pitchFamily="34" charset="0"/>
              <a:cs typeface="Times New Roman" panose="02020603050405020304" pitchFamily="18" charset="0"/>
            </a:endParaRPr>
          </a:p>
          <a:p>
            <a:r>
              <a:rPr lang="fr-FR" sz="1000" b="1" dirty="0">
                <a:latin typeface="Lucida Sans" panose="020B0602030504020204" pitchFamily="34" charset="0"/>
                <a:cs typeface="Times New Roman" panose="02020603050405020304" pitchFamily="18" charset="0"/>
              </a:rPr>
              <a:t>La durée des séances est fonction de la préparation conjointe avec l’enseignant dans la discipline </a:t>
            </a:r>
            <a:endParaRPr lang="fr-FR" sz="1000" dirty="0"/>
          </a:p>
        </p:txBody>
      </p:sp>
    </p:spTree>
    <p:extLst>
      <p:ext uri="{BB962C8B-B14F-4D97-AF65-F5344CB8AC3E}">
        <p14:creationId xmlns:p14="http://schemas.microsoft.com/office/powerpoint/2010/main" val="316833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Contenus des apprentissages– Module 4 (1/2)</a:t>
            </a:r>
          </a:p>
        </p:txBody>
      </p:sp>
      <p:sp>
        <p:nvSpPr>
          <p:cNvPr id="4" name="Espace réservé de la date 3"/>
          <p:cNvSpPr>
            <a:spLocks noGrp="1"/>
          </p:cNvSpPr>
          <p:nvPr>
            <p:ph type="dt" sz="half" idx="10"/>
          </p:nvPr>
        </p:nvSpPr>
        <p:spPr/>
        <p:txBody>
          <a:body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p>
            <a:r>
              <a:rPr lang="fr-FR">
                <a:solidFill>
                  <a:srgbClr val="000000"/>
                </a:solidFill>
              </a:rPr>
              <a:t>Compétence informationnelle </a:t>
            </a:r>
          </a:p>
        </p:txBody>
      </p:sp>
      <p:graphicFrame>
        <p:nvGraphicFramePr>
          <p:cNvPr id="6" name="Tableau 5"/>
          <p:cNvGraphicFramePr>
            <a:graphicFrameLocks noGrp="1"/>
          </p:cNvGraphicFramePr>
          <p:nvPr>
            <p:extLst>
              <p:ext uri="{D42A27DB-BD31-4B8C-83A1-F6EECF244321}">
                <p14:modId xmlns:p14="http://schemas.microsoft.com/office/powerpoint/2010/main" val="720617345"/>
              </p:ext>
            </p:extLst>
          </p:nvPr>
        </p:nvGraphicFramePr>
        <p:xfrm>
          <a:off x="292100" y="1448442"/>
          <a:ext cx="8559800" cy="4150488"/>
        </p:xfrm>
        <a:graphic>
          <a:graphicData uri="http://schemas.openxmlformats.org/drawingml/2006/table">
            <a:tbl>
              <a:tblPr firstRow="1" firstCol="1" bandRow="1">
                <a:tableStyleId>{00A15C55-8517-42AA-B614-E9B94910E393}</a:tableStyleId>
              </a:tblPr>
              <a:tblGrid>
                <a:gridCol w="1016924">
                  <a:extLst>
                    <a:ext uri="{9D8B030D-6E8A-4147-A177-3AD203B41FA5}">
                      <a16:colId xmlns:a16="http://schemas.microsoft.com/office/drawing/2014/main" val="20000"/>
                    </a:ext>
                  </a:extLst>
                </a:gridCol>
                <a:gridCol w="7542876">
                  <a:extLst>
                    <a:ext uri="{9D8B030D-6E8A-4147-A177-3AD203B41FA5}">
                      <a16:colId xmlns:a16="http://schemas.microsoft.com/office/drawing/2014/main" val="20001"/>
                    </a:ext>
                  </a:extLst>
                </a:gridCol>
              </a:tblGrid>
              <a:tr h="275831">
                <a:tc gridSpan="2">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lang="fr-FR" sz="1000" dirty="0">
                          <a:effectLst/>
                        </a:rPr>
                        <a:t>Objectif 1: Croiser et confronter ses sources documentaires</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540" marR="4354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15000"/>
                        </a:lnSpc>
                        <a:spcBef>
                          <a:spcPts val="300"/>
                        </a:spcBef>
                        <a:spcAft>
                          <a:spcPts val="300"/>
                        </a:spcAft>
                      </a:pP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540" marR="43540" marT="0" marB="0" anchor="ctr"/>
                </a:tc>
                <a:extLst>
                  <a:ext uri="{0D108BD9-81ED-4DB2-BD59-A6C34878D82A}">
                    <a16:rowId xmlns:a16="http://schemas.microsoft.com/office/drawing/2014/main" val="10000"/>
                  </a:ext>
                </a:extLst>
              </a:tr>
              <a:tr h="3093261">
                <a:tc>
                  <a:txBody>
                    <a:bodyPr/>
                    <a:lstStyle/>
                    <a:p>
                      <a:pPr algn="just">
                        <a:lnSpc>
                          <a:spcPct val="115000"/>
                        </a:lnSpc>
                        <a:spcBef>
                          <a:spcPts val="300"/>
                        </a:spcBef>
                        <a:spcAft>
                          <a:spcPts val="300"/>
                        </a:spcAft>
                      </a:pPr>
                      <a:r>
                        <a:rPr lang="fr-FR" sz="900" dirty="0">
                          <a:effectLst/>
                        </a:rPr>
                        <a:t>Apprentissages concernés</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540" marR="4354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Distinguer les sources primaires des sources secondaires et leur importance respective pour chaque discipline : s’agit-il d’une production originelle (texte littéraire d’origine, source historique, archive, article, monographie, données de la recherche…) ? Ou bien s’agit-il d’un document cité dans une bibliographie, d’une reprise, d’une parodie, d’une analyse… ?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Reconnaitre les caractéristiques d’une source primaire : article de recherche dans une revue à comité de lecture, thèse, actes de colloque, monographie de niveau recherche…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Reconnaitre les caractéristiques d’une source secondaire : résumé, revue de presse, article de presse, recensions, fiche de lecture, revue systématique (</a:t>
                      </a:r>
                      <a:r>
                        <a:rPr lang="fr-FR" sz="900" kern="1200" dirty="0" err="1">
                          <a:solidFill>
                            <a:schemeClr val="dk1"/>
                          </a:solidFill>
                          <a:effectLst/>
                          <a:latin typeface="+mn-lt"/>
                          <a:ea typeface="+mn-ea"/>
                          <a:cs typeface="+mn-cs"/>
                        </a:rPr>
                        <a:t>review</a:t>
                      </a:r>
                      <a:r>
                        <a:rPr lang="fr-FR" sz="900" kern="1200" dirty="0">
                          <a:solidFill>
                            <a:schemeClr val="dk1"/>
                          </a:solidFill>
                          <a:effectLst/>
                          <a:latin typeface="+mn-lt"/>
                          <a:ea typeface="+mn-ea"/>
                          <a:cs typeface="+mn-cs"/>
                        </a:rPr>
                        <a:t>)… ?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Analyser et décrypter les notices bibliographiques afin d’identifier les ressources les plus pertinentes : année, type de publication, éditeur spécialisé ou pas, sujet, auteur reconnu dans sa discipline … </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Utiliser de façon avancée les fonctionnalités d’un catalogue pour en obtenir les résultats les plus pertinents : critère de recherche, filtres, équations de recherche…</a:t>
                      </a:r>
                    </a:p>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Connaitre les critères fondamentaux afin de discriminer de façon efficiente les résultats d’une recherche documentaire : connaissance des métadonnées permettant l’analyse d’un ensemble de résultats</a:t>
                      </a:r>
                    </a:p>
                    <a:p>
                      <a:pPr marL="228600">
                        <a:lnSpc>
                          <a:spcPct val="115000"/>
                        </a:lnSpc>
                        <a:spcAft>
                          <a:spcPts val="0"/>
                        </a:spcAft>
                      </a:pPr>
                      <a:r>
                        <a:rPr lang="fr-FR" sz="900" dirty="0">
                          <a:effectLst/>
                        </a:rPr>
                        <a:t> </a:t>
                      </a:r>
                    </a:p>
                    <a:p>
                      <a:pPr>
                        <a:lnSpc>
                          <a:spcPct val="115000"/>
                        </a:lnSpc>
                        <a:spcAft>
                          <a:spcPts val="0"/>
                        </a:spcAft>
                      </a:pPr>
                      <a:r>
                        <a:rPr lang="fr-FR" sz="900" dirty="0">
                          <a:effectLst/>
                        </a:rPr>
                        <a:t>Approche disciplinaire (à construire avec le responsable disciplinaire) </a:t>
                      </a:r>
                    </a:p>
                    <a:p>
                      <a:pPr marL="342900" lvl="0" indent="-342900" algn="just">
                        <a:lnSpc>
                          <a:spcPct val="107000"/>
                        </a:lnSpc>
                        <a:spcAft>
                          <a:spcPts val="0"/>
                        </a:spcAft>
                        <a:buFont typeface="Lucida Sans" panose="020B0602030504020204" pitchFamily="34" charset="0"/>
                        <a:buChar char="-"/>
                      </a:pPr>
                      <a:r>
                        <a:rPr lang="fr-FR" sz="900" dirty="0">
                          <a:effectLst/>
                        </a:rPr>
                        <a:t>Mettre en perspective les contenus des résultats de recherche : questionner le positionnement des auteurs des sources trouvées, l’approche disciplinaire ou transdisciplinaire, situer le contexte de production (géographique, historique, culturel...)…</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3540" marR="4354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81396">
                <a:tc>
                  <a:txBody>
                    <a:bodyPr/>
                    <a:lstStyle/>
                    <a:p>
                      <a:pPr algn="just"/>
                      <a:r>
                        <a:rPr lang="fr-FR" sz="900" dirty="0">
                          <a:effectLst/>
                        </a:rPr>
                        <a:t>Modalités de la séance</a:t>
                      </a:r>
                      <a:endParaRPr lang="fr-FR" sz="900" dirty="0">
                        <a:effectLst/>
                        <a:latin typeface="Calibri" panose="020F0502020204030204" pitchFamily="34" charset="0"/>
                      </a:endParaRPr>
                    </a:p>
                  </a:txBody>
                  <a:tcPr marL="43540" marR="4354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80000" lvl="0" indent="-180000" algn="just" defTabSz="914400" rtl="0" eaLnBrk="1" latinLnBrk="0" hangingPunct="1">
                        <a:lnSpc>
                          <a:spcPct val="100000"/>
                        </a:lnSpc>
                        <a:spcBef>
                          <a:spcPts val="300"/>
                        </a:spcBef>
                        <a:spcAft>
                          <a:spcPts val="0"/>
                        </a:spcAft>
                        <a:buFont typeface="Lucida Sans" panose="020B0602030504020204" pitchFamily="34" charset="0"/>
                        <a:buChar char="-"/>
                      </a:pPr>
                      <a:r>
                        <a:rPr lang="fr-FR" sz="900" kern="1200" dirty="0">
                          <a:solidFill>
                            <a:schemeClr val="dk1"/>
                          </a:solidFill>
                          <a:effectLst/>
                          <a:latin typeface="+mn-lt"/>
                          <a:ea typeface="+mn-ea"/>
                          <a:cs typeface="+mn-cs"/>
                        </a:rPr>
                        <a:t>Durée : 1 à 3 heures :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Formation théorique : 1h. </a:t>
                      </a:r>
                    </a:p>
                    <a:p>
                      <a:pPr marL="637200" lvl="1" indent="-180000" algn="just" defTabSz="914400" rtl="0" eaLnBrk="1" latinLnBrk="0" hangingPunct="1">
                        <a:lnSpc>
                          <a:spcPct val="100000"/>
                        </a:lnSpc>
                        <a:spcBef>
                          <a:spcPts val="300"/>
                        </a:spcBef>
                        <a:spcAft>
                          <a:spcPts val="0"/>
                        </a:spcAft>
                        <a:buFont typeface="Courier New" panose="02070309020205020404" pitchFamily="49" charset="0"/>
                        <a:buChar char="o"/>
                      </a:pPr>
                      <a:r>
                        <a:rPr lang="fr-FR" sz="900" kern="1200" dirty="0">
                          <a:solidFill>
                            <a:schemeClr val="dk1"/>
                          </a:solidFill>
                          <a:effectLst/>
                          <a:latin typeface="+mn-lt"/>
                          <a:ea typeface="+mn-ea"/>
                          <a:cs typeface="+mn-cs"/>
                        </a:rPr>
                        <a:t>Apprentissage pratique avec mise en application et travaux étudiants : 2h (séance à construire avec l’enseignant)</a:t>
                      </a:r>
                    </a:p>
                    <a:p>
                      <a:pPr marL="180000" marR="0" lvl="0" indent="-180000" algn="just" defTabSz="914400" rtl="0" eaLnBrk="1" fontAlgn="auto" latinLnBrk="0" hangingPunct="1">
                        <a:lnSpc>
                          <a:spcPct val="100000"/>
                        </a:lnSpc>
                        <a:spcBef>
                          <a:spcPts val="300"/>
                        </a:spcBef>
                        <a:spcAft>
                          <a:spcPts val="0"/>
                        </a:spcAft>
                        <a:buClrTx/>
                        <a:buSzTx/>
                        <a:buFont typeface="Lucida Sans" panose="020B0602030504020204" pitchFamily="34" charset="0"/>
                        <a:buChar char="-"/>
                        <a:tabLst/>
                        <a:defRPr/>
                      </a:pPr>
                      <a:r>
                        <a:rPr lang="fr-FR" sz="900" dirty="0">
                          <a:effectLst/>
                        </a:rPr>
                        <a:t>Intervenant : Bibliothécaire + enseignant</a:t>
                      </a:r>
                      <a:r>
                        <a:rPr lang="fr-FR" sz="900" baseline="0" dirty="0">
                          <a:effectLst/>
                        </a:rPr>
                        <a:t> </a:t>
                      </a:r>
                      <a:endParaRPr lang="fr-FR" sz="900" dirty="0">
                        <a:effectLst/>
                        <a:latin typeface="Calibri" panose="020F0502020204030204" pitchFamily="34" charset="0"/>
                      </a:endParaRPr>
                    </a:p>
                  </a:txBody>
                  <a:tcPr marL="43540" marR="4354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9944801"/>
                  </a:ext>
                </a:extLst>
              </a:tr>
            </a:tbl>
          </a:graphicData>
        </a:graphic>
      </p:graphicFrame>
    </p:spTree>
    <p:extLst>
      <p:ext uri="{BB962C8B-B14F-4D97-AF65-F5344CB8AC3E}">
        <p14:creationId xmlns:p14="http://schemas.microsoft.com/office/powerpoint/2010/main" val="2972147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Contenus des apprentissages – Module 4 (2/2)</a:t>
            </a:r>
          </a:p>
        </p:txBody>
      </p:sp>
      <p:sp>
        <p:nvSpPr>
          <p:cNvPr id="4" name="Espace réservé de la date 3"/>
          <p:cNvSpPr>
            <a:spLocks noGrp="1"/>
          </p:cNvSpPr>
          <p:nvPr>
            <p:ph type="dt" sz="half" idx="10"/>
          </p:nvPr>
        </p:nvSpPr>
        <p:spPr/>
        <p:txBody>
          <a:bodyPr/>
          <a:lstStyle/>
          <a:p>
            <a:r>
              <a:rPr lang="fr-FR">
                <a:solidFill>
                  <a:srgbClr val="000000"/>
                </a:solidFill>
              </a:rPr>
              <a:t>décembre 2019</a:t>
            </a:r>
          </a:p>
        </p:txBody>
      </p:sp>
      <p:sp>
        <p:nvSpPr>
          <p:cNvPr id="5" name="Espace réservé du pied de page 4"/>
          <p:cNvSpPr>
            <a:spLocks noGrp="1"/>
          </p:cNvSpPr>
          <p:nvPr>
            <p:ph type="ftr" sz="quarter" idx="11"/>
          </p:nvPr>
        </p:nvSpPr>
        <p:spPr/>
        <p:txBody>
          <a:bodyPr/>
          <a:lstStyle/>
          <a:p>
            <a:r>
              <a:rPr lang="fr-FR">
                <a:solidFill>
                  <a:srgbClr val="000000"/>
                </a:solidFill>
              </a:rPr>
              <a:t>Compétence informationnelle </a:t>
            </a:r>
          </a:p>
        </p:txBody>
      </p:sp>
      <p:graphicFrame>
        <p:nvGraphicFramePr>
          <p:cNvPr id="7" name="Tableau 5">
            <a:extLst>
              <a:ext uri="{FF2B5EF4-FFF2-40B4-BE49-F238E27FC236}">
                <a16:creationId xmlns:a16="http://schemas.microsoft.com/office/drawing/2014/main" id="{2D933A9D-4E27-374D-82E8-FDBFEB7B0215}"/>
              </a:ext>
            </a:extLst>
          </p:cNvPr>
          <p:cNvGraphicFramePr>
            <a:graphicFrameLocks noGrp="1"/>
          </p:cNvGraphicFramePr>
          <p:nvPr>
            <p:extLst>
              <p:ext uri="{D42A27DB-BD31-4B8C-83A1-F6EECF244321}">
                <p14:modId xmlns:p14="http://schemas.microsoft.com/office/powerpoint/2010/main" val="3699662490"/>
              </p:ext>
            </p:extLst>
          </p:nvPr>
        </p:nvGraphicFramePr>
        <p:xfrm>
          <a:off x="295679" y="1473746"/>
          <a:ext cx="8552642" cy="3411523"/>
        </p:xfrm>
        <a:graphic>
          <a:graphicData uri="http://schemas.openxmlformats.org/drawingml/2006/table">
            <a:tbl>
              <a:tblPr firstRow="1" firstCol="1" bandRow="1">
                <a:tableStyleId>{00A15C55-8517-42AA-B614-E9B94910E393}</a:tableStyleId>
              </a:tblPr>
              <a:tblGrid>
                <a:gridCol w="1087813">
                  <a:extLst>
                    <a:ext uri="{9D8B030D-6E8A-4147-A177-3AD203B41FA5}">
                      <a16:colId xmlns:a16="http://schemas.microsoft.com/office/drawing/2014/main" val="20000"/>
                    </a:ext>
                  </a:extLst>
                </a:gridCol>
                <a:gridCol w="7464829">
                  <a:extLst>
                    <a:ext uri="{9D8B030D-6E8A-4147-A177-3AD203B41FA5}">
                      <a16:colId xmlns:a16="http://schemas.microsoft.com/office/drawing/2014/main" val="20001"/>
                    </a:ext>
                  </a:extLst>
                </a:gridCol>
              </a:tblGrid>
              <a:tr h="415714">
                <a:tc gridSpan="2">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lang="fr-FR" sz="1000">
                          <a:effectLst/>
                        </a:rPr>
                        <a:t>Objectif 2 : </a:t>
                      </a:r>
                      <a:r>
                        <a:rPr lang="fr-FR" sz="1000" dirty="0">
                          <a:effectLst/>
                        </a:rPr>
                        <a:t>Fonder une réflexion sur l’objet de sa recherche documentaire</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just">
                        <a:lnSpc>
                          <a:spcPct val="115000"/>
                        </a:lnSpc>
                        <a:spcBef>
                          <a:spcPts val="300"/>
                        </a:spcBef>
                        <a:spcAft>
                          <a:spcPts val="300"/>
                        </a:spcAft>
                      </a:pP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2322302">
                <a:tc>
                  <a:txBody>
                    <a:bodyPr/>
                    <a:lstStyle/>
                    <a:p>
                      <a:pPr algn="l">
                        <a:lnSpc>
                          <a:spcPct val="115000"/>
                        </a:lnSpc>
                        <a:spcBef>
                          <a:spcPts val="300"/>
                        </a:spcBef>
                        <a:spcAft>
                          <a:spcPts val="300"/>
                        </a:spcAft>
                      </a:pPr>
                      <a:r>
                        <a:rPr lang="fr-FR" sz="900" dirty="0">
                          <a:effectLst/>
                        </a:rPr>
                        <a:t>Apprentissages concernés </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342900" lvl="0" indent="-342900" algn="l">
                        <a:lnSpc>
                          <a:spcPct val="115000"/>
                        </a:lnSpc>
                        <a:spcAft>
                          <a:spcPts val="0"/>
                        </a:spcAft>
                        <a:buFont typeface="Lucida Sans" panose="020B0602030504020204" pitchFamily="34" charset="0"/>
                        <a:buChar char="-"/>
                      </a:pPr>
                      <a:r>
                        <a:rPr lang="fr-FR" sz="900" dirty="0">
                          <a:effectLst/>
                        </a:rPr>
                        <a:t>Avoir la capacité de lier le contenu d’une source à sa propre réflexion et de l’intégrer dans sa production d’écrit</a:t>
                      </a:r>
                    </a:p>
                    <a:p>
                      <a:pPr marL="342900" lvl="0" indent="-342900" algn="l">
                        <a:lnSpc>
                          <a:spcPct val="115000"/>
                        </a:lnSpc>
                        <a:spcAft>
                          <a:spcPts val="0"/>
                        </a:spcAft>
                        <a:buFont typeface="Lucida Sans" panose="020B0602030504020204" pitchFamily="34" charset="0"/>
                        <a:buChar char="-"/>
                      </a:pPr>
                      <a:r>
                        <a:rPr lang="fr-FR" sz="900" dirty="0">
                          <a:effectLst/>
                        </a:rPr>
                        <a:t>Savoir mobiliser les contenus de ses lectures et citer ses sources selon les modèles proposés</a:t>
                      </a:r>
                    </a:p>
                    <a:p>
                      <a:pPr marL="342900" lvl="0" indent="-342900" algn="l">
                        <a:lnSpc>
                          <a:spcPct val="115000"/>
                        </a:lnSpc>
                        <a:spcAft>
                          <a:spcPts val="0"/>
                        </a:spcAft>
                        <a:buFont typeface="Lucida Sans" panose="020B0602030504020204" pitchFamily="34" charset="0"/>
                        <a:buChar char="-"/>
                      </a:pPr>
                      <a:r>
                        <a:rPr lang="fr-FR" sz="900" dirty="0">
                          <a:effectLst/>
                        </a:rPr>
                        <a:t>Fonder sa réflexion sur un réservoir de références et l’utilisation continue et efficiente d’un outil de gestion de références bibliographiques </a:t>
                      </a:r>
                    </a:p>
                    <a:p>
                      <a:pPr marL="342900" lvl="0" indent="-342900" algn="l">
                        <a:lnSpc>
                          <a:spcPct val="115000"/>
                        </a:lnSpc>
                        <a:spcAft>
                          <a:spcPts val="0"/>
                        </a:spcAft>
                        <a:buFont typeface="Lucida Sans" panose="020B0602030504020204" pitchFamily="34" charset="0"/>
                        <a:buChar char="-"/>
                      </a:pPr>
                      <a:r>
                        <a:rPr lang="fr-FR" sz="900" dirty="0">
                          <a:effectLst/>
                        </a:rPr>
                        <a:t>Maîtriser un outil de gestion de références bibliographiques (</a:t>
                      </a:r>
                      <a:r>
                        <a:rPr lang="fr-FR" sz="900" dirty="0" err="1">
                          <a:effectLst/>
                        </a:rPr>
                        <a:t>Zotero</a:t>
                      </a:r>
                      <a:r>
                        <a:rPr lang="fr-FR" sz="900" dirty="0">
                          <a:effectLst/>
                        </a:rPr>
                        <a:t> – niveau avancé) pour savoir citer au fil de sa rédaction (normes en vigueur en fonction de la discipline)</a:t>
                      </a:r>
                    </a:p>
                    <a:p>
                      <a:pPr marL="342900" lvl="0" indent="-342900" algn="l">
                        <a:lnSpc>
                          <a:spcPct val="115000"/>
                        </a:lnSpc>
                        <a:spcAft>
                          <a:spcPts val="0"/>
                        </a:spcAft>
                        <a:buFont typeface="Lucida Sans" panose="020B0602030504020204" pitchFamily="34" charset="0"/>
                        <a:buChar char="-"/>
                      </a:pPr>
                      <a:r>
                        <a:rPr lang="fr-FR" sz="900" dirty="0">
                          <a:effectLst/>
                        </a:rPr>
                        <a:t>Savoir construire et organiser une bibliographie à l’aide d’un outil de gestion de références bibliographiques en fonction de l’approche disciplinaire</a:t>
                      </a:r>
                    </a:p>
                    <a:p>
                      <a:pPr marL="342900" lvl="0" indent="-342900" algn="l">
                        <a:lnSpc>
                          <a:spcPct val="115000"/>
                        </a:lnSpc>
                        <a:spcAft>
                          <a:spcPts val="0"/>
                        </a:spcAft>
                        <a:buFont typeface="Lucida Sans" panose="020B0602030504020204" pitchFamily="34" charset="0"/>
                        <a:buChar char="-"/>
                      </a:pPr>
                      <a:r>
                        <a:rPr lang="fr-FR" sz="900" dirty="0">
                          <a:effectLst/>
                        </a:rPr>
                        <a:t>Être en capacité de comprendre et respecter la déontologie documentaire : respect du droit d’auteur (citations, plagiat…), respect des normes documentaires en vigueur</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73507">
                <a:tc>
                  <a:txBody>
                    <a:bodyPr/>
                    <a:lstStyle/>
                    <a:p>
                      <a:pPr algn="just"/>
                      <a:r>
                        <a:rPr lang="fr-FR" sz="900" dirty="0">
                          <a:effectLst/>
                        </a:rPr>
                        <a:t>Modalités de la séance</a:t>
                      </a:r>
                      <a:endParaRPr lang="fr-FR" sz="900" dirty="0">
                        <a:effectLst/>
                        <a:latin typeface="Calibri" panose="020F0502020204030204" pitchFamily="34"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lvl="0" indent="-342900" algn="l" defTabSz="914400" rtl="0" eaLnBrk="1" latinLnBrk="0" hangingPunct="1">
                        <a:lnSpc>
                          <a:spcPct val="115000"/>
                        </a:lnSpc>
                        <a:spcAft>
                          <a:spcPts val="0"/>
                        </a:spcAft>
                        <a:buFont typeface="Lucida Sans" panose="020B0602030504020204" pitchFamily="34" charset="0"/>
                        <a:buChar char="-"/>
                      </a:pPr>
                      <a:r>
                        <a:rPr lang="fr-FR" sz="900" kern="1200" dirty="0">
                          <a:solidFill>
                            <a:schemeClr val="dk1"/>
                          </a:solidFill>
                          <a:effectLst/>
                          <a:latin typeface="+mn-lt"/>
                          <a:ea typeface="+mn-ea"/>
                          <a:cs typeface="+mn-cs"/>
                        </a:rPr>
                        <a:t>Durée : 2,5 à 4 heures avec application pratique : la durée est fonction de l’accompagnement possible par l’enseignant encadrant le travail de recherche</a:t>
                      </a:r>
                    </a:p>
                    <a:p>
                      <a:pPr marL="342900" marR="0" lvl="0" indent="-342900" algn="l" defTabSz="914400" rtl="0" eaLnBrk="1" fontAlgn="auto" latinLnBrk="0" hangingPunct="1">
                        <a:lnSpc>
                          <a:spcPct val="115000"/>
                        </a:lnSpc>
                        <a:spcBef>
                          <a:spcPts val="0"/>
                        </a:spcBef>
                        <a:spcAft>
                          <a:spcPts val="0"/>
                        </a:spcAft>
                        <a:buClrTx/>
                        <a:buSzTx/>
                        <a:buFont typeface="Lucida Sans" panose="020B0602030504020204" pitchFamily="34" charset="0"/>
                        <a:buChar char="-"/>
                        <a:tabLst/>
                        <a:defRPr/>
                      </a:pPr>
                      <a:r>
                        <a:rPr lang="fr-FR" sz="900" kern="1200" dirty="0">
                          <a:solidFill>
                            <a:schemeClr val="dk1"/>
                          </a:solidFill>
                          <a:effectLst/>
                          <a:latin typeface="+mn-lt"/>
                          <a:ea typeface="+mn-ea"/>
                          <a:cs typeface="+mn-cs"/>
                        </a:rPr>
                        <a:t>Intervenant : Bibliothécaire + enseignant </a:t>
                      </a: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23740266"/>
                  </a:ext>
                </a:extLst>
              </a:tr>
            </a:tbl>
          </a:graphicData>
        </a:graphic>
      </p:graphicFrame>
    </p:spTree>
    <p:extLst>
      <p:ext uri="{BB962C8B-B14F-4D97-AF65-F5344CB8AC3E}">
        <p14:creationId xmlns:p14="http://schemas.microsoft.com/office/powerpoint/2010/main" val="383048150"/>
      </p:ext>
    </p:extLst>
  </p:cSld>
  <p:clrMapOvr>
    <a:masterClrMapping/>
  </p:clrMapOvr>
</p:sld>
</file>

<file path=ppt/theme/theme1.xml><?xml version="1.0" encoding="utf-8"?>
<a:theme xmlns:a="http://schemas.openxmlformats.org/drawingml/2006/main" name="UPEC Début &amp; Fin">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solidFill>
            <a:schemeClr val="tx2"/>
          </a:solidFill>
          <a:prstDash val="solid"/>
          <a:round/>
          <a:headEnd type="none" w="med" len="med"/>
          <a:tailEnd type="none" w="med" len="med"/>
        </a:ln>
        <a:effectLst/>
      </a:spPr>
      <a:bodyPr vert="horz" wrap="square" lIns="36000" tIns="36000" rIns="36000" bIns="36000" numCol="1" rtlCol="0"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1200" b="0" i="0" u="none" strike="noStrike" cap="none" normalizeH="0" baseline="0" dirty="0" err="1"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Début &amp; Fin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UPEC Violet">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Violet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UPEC Rose">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solidFill>
            <a:schemeClr val="tx2"/>
          </a:solidFill>
          <a:prstDash val="solid"/>
          <a:round/>
          <a:headEnd type="none" w="med" len="med"/>
          <a:tailEnd type="none" w="med" len="med"/>
        </a:ln>
        <a:effectLst/>
      </a:spPr>
      <a:bodyPr vert="horz" wrap="square" lIns="36000" tIns="36000" rIns="36000" bIns="36000" numCol="1" rtlCol="0"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1200" b="0" i="0" u="none" strike="noStrike" cap="none" normalizeH="0" baseline="0" dirty="0" err="1"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Rose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UPEC Canard">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Canard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UPEC Brique">
  <a:themeElements>
    <a:clrScheme name="UPEC_Couleurs">
      <a:dk1>
        <a:srgbClr val="000000"/>
      </a:dk1>
      <a:lt1>
        <a:srgbClr val="FFFFFF"/>
      </a:lt1>
      <a:dk2>
        <a:srgbClr val="E42535"/>
      </a:dk2>
      <a:lt2>
        <a:srgbClr val="D9D4D2"/>
      </a:lt2>
      <a:accent1>
        <a:srgbClr val="E8588F"/>
      </a:accent1>
      <a:accent2>
        <a:srgbClr val="38B5B8"/>
      </a:accent2>
      <a:accent3>
        <a:srgbClr val="F19217"/>
      </a:accent3>
      <a:accent4>
        <a:srgbClr val="694994"/>
      </a:accent4>
      <a:accent5>
        <a:srgbClr val="89BA17"/>
      </a:accent5>
      <a:accent6>
        <a:srgbClr val="F5C82F"/>
      </a:accent6>
      <a:hlink>
        <a:srgbClr val="E42535"/>
      </a:hlink>
      <a:folHlink>
        <a:srgbClr val="778792"/>
      </a:folHlink>
    </a:clrScheme>
    <a:fontScheme name="UPEC_Polices">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spDef>
    <a:lnDef>
      <a:spPr bwMode="auto">
        <a:xfrm>
          <a:off x="0" y="0"/>
          <a:ext cx="1" cy="1"/>
        </a:xfrm>
        <a:custGeom>
          <a:avLst/>
          <a:gdLst/>
          <a:ahLst/>
          <a:cxnLst/>
          <a:rect l="0" t="0" r="0" b="0"/>
          <a:pathLst/>
        </a:custGeom>
        <a:solidFill>
          <a:schemeClr val="hlink"/>
        </a:solidFill>
        <a:ln w="9525" cap="flat" cmpd="sng" algn="ctr">
          <a:solidFill>
            <a:schemeClr va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36000" tIns="36000" rIns="36000" bIns="3600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200" b="0" i="0" u="none" strike="noStrike" cap="none" normalizeH="0" baseline="0" smtClean="0">
            <a:ln>
              <a:noFill/>
            </a:ln>
            <a:solidFill>
              <a:schemeClr val="tx1"/>
            </a:solidFill>
            <a:effectLst/>
            <a:latin typeface="Lucida Sans" pitchFamily="34" charset="0"/>
            <a:cs typeface="Arial" charset="0"/>
          </a:defRPr>
        </a:defPPr>
      </a:lstStyle>
    </a:lnDef>
  </a:objectDefaults>
  <a:extraClrSchemeLst>
    <a:extraClrScheme>
      <a:clrScheme name="UPEC Brique 1">
        <a:dk1>
          <a:srgbClr val="000000"/>
        </a:dk1>
        <a:lt1>
          <a:srgbClr val="FFFFFF"/>
        </a:lt1>
        <a:dk2>
          <a:srgbClr val="E8588F"/>
        </a:dk2>
        <a:lt2>
          <a:srgbClr val="D9D4D2"/>
        </a:lt2>
        <a:accent1>
          <a:srgbClr val="009BC2"/>
        </a:accent1>
        <a:accent2>
          <a:srgbClr val="E85611"/>
        </a:accent2>
        <a:accent3>
          <a:srgbClr val="FFFFFF"/>
        </a:accent3>
        <a:accent4>
          <a:srgbClr val="000000"/>
        </a:accent4>
        <a:accent5>
          <a:srgbClr val="AACBDD"/>
        </a:accent5>
        <a:accent6>
          <a:srgbClr val="D24D0E"/>
        </a:accent6>
        <a:hlink>
          <a:srgbClr val="E42535"/>
        </a:hlink>
        <a:folHlink>
          <a:srgbClr val="694994"/>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7462F0A7C8464298CD6400DEFC2B36" ma:contentTypeVersion="13" ma:contentTypeDescription="Crée un document." ma:contentTypeScope="" ma:versionID="107c957a9588acf95c43636e721ea455">
  <xsd:schema xmlns:xsd="http://www.w3.org/2001/XMLSchema" xmlns:xs="http://www.w3.org/2001/XMLSchema" xmlns:p="http://schemas.microsoft.com/office/2006/metadata/properties" xmlns:ns1="http://schemas.microsoft.com/sharepoint/v3" xmlns:ns2="be38ea47-42e1-4ab0-9126-85e257c79e3e" xmlns:ns3="8a2b7c8c-b105-4258-b0b8-c69ca3dc6d42" targetNamespace="http://schemas.microsoft.com/office/2006/metadata/properties" ma:root="true" ma:fieldsID="2cc2dbb6703863e9cb6793afa8d6a685" ns1:_="" ns2:_="" ns3:_="">
    <xsd:import namespace="http://schemas.microsoft.com/sharepoint/v3"/>
    <xsd:import namespace="be38ea47-42e1-4ab0-9126-85e257c79e3e"/>
    <xsd:import namespace="8a2b7c8c-b105-4258-b0b8-c69ca3dc6d42"/>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9"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38ea47-42e1-4ab0-9126-85e257c79e3e" elementFormDefault="qualified">
    <xsd:import namespace="http://schemas.microsoft.com/office/2006/documentManagement/types"/>
    <xsd:import namespace="http://schemas.microsoft.com/office/infopath/2007/PartnerControls"/>
    <xsd:element name="SharedWithUsers" ma:index="10" nillable="true" ma:displayName="Partagé avec"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a2b7c8c-b105-4258-b0b8-c69ca3dc6d42"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2A9A3224-9E29-4258-85FE-FC2C8492FC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e38ea47-42e1-4ab0-9126-85e257c79e3e"/>
    <ds:schemaRef ds:uri="8a2b7c8c-b105-4258-b0b8-c69ca3dc6d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393BD8-E69E-4E74-8C2B-DD3D1EFE8EB5}">
  <ds:schemaRefs>
    <ds:schemaRef ds:uri="http://schemas.microsoft.com/sharepoint/v3/contenttype/forms"/>
  </ds:schemaRefs>
</ds:datastoreItem>
</file>

<file path=customXml/itemProps3.xml><?xml version="1.0" encoding="utf-8"?>
<ds:datastoreItem xmlns:ds="http://schemas.openxmlformats.org/officeDocument/2006/customXml" ds:itemID="{25550C52-0323-4BA8-9192-2B0A5C4FA419}">
  <ds:schemaRefs>
    <ds:schemaRef ds:uri="http://schemas.microsoft.com/office/2006/documentManagement/types"/>
    <ds:schemaRef ds:uri="http://schemas.microsoft.com/office/2006/metadata/properties"/>
    <ds:schemaRef ds:uri="http://purl.org/dc/terms/"/>
    <ds:schemaRef ds:uri="8a2b7c8c-b105-4258-b0b8-c69ca3dc6d42"/>
    <ds:schemaRef ds:uri="http://schemas.microsoft.com/sharepoint/v3"/>
    <ds:schemaRef ds:uri="http://purl.org/dc/dcmitype/"/>
    <ds:schemaRef ds:uri="be38ea47-42e1-4ab0-9126-85e257c79e3e"/>
    <ds:schemaRef ds:uri="http://schemas.microsoft.com/office/infopath/2007/PartnerControls"/>
    <ds:schemaRef ds:uri="http://www.w3.org/XML/1998/namespace"/>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521</TotalTime>
  <Words>2336</Words>
  <Application>Microsoft Macintosh PowerPoint</Application>
  <PresentationFormat>On-screen Show (4:3)</PresentationFormat>
  <Paragraphs>254</Paragraphs>
  <Slides>12</Slides>
  <Notes>1</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12</vt:i4>
      </vt:variant>
    </vt:vector>
  </HeadingPairs>
  <TitlesOfParts>
    <vt:vector size="22" baseType="lpstr">
      <vt:lpstr>Arial</vt:lpstr>
      <vt:lpstr>Calibri</vt:lpstr>
      <vt:lpstr>Courier New</vt:lpstr>
      <vt:lpstr>Lucida Sans</vt:lpstr>
      <vt:lpstr>Wingdings 3</vt:lpstr>
      <vt:lpstr>UPEC Début &amp; Fin</vt:lpstr>
      <vt:lpstr>UPEC Violet</vt:lpstr>
      <vt:lpstr>UPEC Rose</vt:lpstr>
      <vt:lpstr>UPEC Canard</vt:lpstr>
      <vt:lpstr>UPEC Brique</vt:lpstr>
      <vt:lpstr>Construire une méthodologie de recherche documentaire valide </vt:lpstr>
      <vt:lpstr>Attendus de la compétence "construire une méthodologie de recherche valide"</vt:lpstr>
      <vt:lpstr>Niveaux de développement de la compétence niveau Licence</vt:lpstr>
      <vt:lpstr>Contenus des apprentissages - Module 1 </vt:lpstr>
      <vt:lpstr>Contenus des apprentissages - Module 2</vt:lpstr>
      <vt:lpstr>Contenus des apprentissages - Module 3</vt:lpstr>
      <vt:lpstr>Niveaux de développement de la compétence</vt:lpstr>
      <vt:lpstr>Contenus des apprentissages– Module 4 (1/2)</vt:lpstr>
      <vt:lpstr>Contenus des apprentissages – Module 4 (2/2)</vt:lpstr>
      <vt:lpstr>Contenus des apprentissages – Module 5 (1/2)</vt:lpstr>
      <vt:lpstr>Contenus des apprentissages – Module 5 (2/2)</vt:lpstr>
      <vt:lpstr>www.u-pec.fr</vt:lpstr>
    </vt:vector>
  </TitlesOfParts>
  <Company>UPEC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Tiphaine Tugault</dc:creator>
  <cp:lastModifiedBy>Tiphaine Tugault</cp:lastModifiedBy>
  <cp:revision>31</cp:revision>
  <cp:lastPrinted>2020-01-24T12:35:48Z</cp:lastPrinted>
  <dcterms:created xsi:type="dcterms:W3CDTF">2019-12-18T11:07:37Z</dcterms:created>
  <dcterms:modified xsi:type="dcterms:W3CDTF">2020-05-05T07:29:07Z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0x010100017462F0A7C8464298CD6400DEFC2B36</vt:lpwstr>
  </property>
</Properties>
</file>